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15"/>
  </p:notesMasterIdLst>
  <p:handoutMasterIdLst>
    <p:handoutMasterId r:id="rId16"/>
  </p:handoutMasterIdLst>
  <p:sldIdLst>
    <p:sldId id="268" r:id="rId2"/>
    <p:sldId id="258" r:id="rId3"/>
    <p:sldId id="257" r:id="rId4"/>
    <p:sldId id="259" r:id="rId5"/>
    <p:sldId id="260" r:id="rId6"/>
    <p:sldId id="261" r:id="rId7"/>
    <p:sldId id="270" r:id="rId8"/>
    <p:sldId id="262" r:id="rId9"/>
    <p:sldId id="273" r:id="rId10"/>
    <p:sldId id="274" r:id="rId11"/>
    <p:sldId id="263" r:id="rId12"/>
    <p:sldId id="272" r:id="rId13"/>
    <p:sldId id="269" r:id="rId14"/>
  </p:sldIdLst>
  <p:sldSz cx="9144000" cy="6858000" type="screen4x3"/>
  <p:notesSz cx="68580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66"/>
    <a:srgbClr val="FF0000"/>
    <a:srgbClr val="0000FF"/>
    <a:srgbClr val="FF6600"/>
    <a:srgbClr val="66FF33"/>
    <a:srgbClr val="996633"/>
    <a:srgbClr val="663300"/>
    <a:srgbClr val="FFFF00"/>
    <a:srgbClr val="FFCC00"/>
    <a:srgbClr val="FFE67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87" autoAdjust="0"/>
    <p:restoredTop sz="94595" autoAdjust="0"/>
  </p:normalViewPr>
  <p:slideViewPr>
    <p:cSldViewPr>
      <p:cViewPr>
        <p:scale>
          <a:sx n="80" d="100"/>
          <a:sy n="80" d="100"/>
        </p:scale>
        <p:origin x="-204" y="-60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1E0A424-9752-4ECA-A442-6428F5AC8704}" type="doc">
      <dgm:prSet loTypeId="urn:microsoft.com/office/officeart/2005/8/layout/hierarchy1" loCatId="hierarchy" qsTypeId="urn:microsoft.com/office/officeart/2005/8/quickstyle/3d3" qsCatId="3D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C8A16BCE-66A5-4863-A7F0-FD98506EFC96}">
      <dgm:prSet phldrT="[Text]"/>
      <dgm:spPr/>
      <dgm:t>
        <a:bodyPr/>
        <a:lstStyle/>
        <a:p>
          <a:r>
            <a:rPr lang="en-US" dirty="0" smtClean="0">
              <a:solidFill>
                <a:srgbClr val="FF0000"/>
              </a:solidFill>
            </a:rPr>
            <a:t>National Headquarter</a:t>
          </a:r>
          <a:endParaRPr lang="en-US" dirty="0">
            <a:solidFill>
              <a:srgbClr val="FF0000"/>
            </a:solidFill>
          </a:endParaRPr>
        </a:p>
      </dgm:t>
    </dgm:pt>
    <dgm:pt modelId="{9E3D3BAE-7FB6-4FD7-A6AD-94DCB84EBE39}" type="parTrans" cxnId="{79690D99-40D2-4A8D-B1F0-A4D0FBE10A19}">
      <dgm:prSet/>
      <dgm:spPr/>
      <dgm:t>
        <a:bodyPr/>
        <a:lstStyle/>
        <a:p>
          <a:endParaRPr lang="en-US">
            <a:solidFill>
              <a:srgbClr val="002060"/>
            </a:solidFill>
          </a:endParaRPr>
        </a:p>
      </dgm:t>
    </dgm:pt>
    <dgm:pt modelId="{6F3665F3-5D17-495C-8BF8-F8DA0024D09A}" type="sibTrans" cxnId="{79690D99-40D2-4A8D-B1F0-A4D0FBE10A19}">
      <dgm:prSet/>
      <dgm:spPr/>
      <dgm:t>
        <a:bodyPr/>
        <a:lstStyle/>
        <a:p>
          <a:endParaRPr lang="en-US">
            <a:solidFill>
              <a:srgbClr val="002060"/>
            </a:solidFill>
          </a:endParaRPr>
        </a:p>
      </dgm:t>
    </dgm:pt>
    <dgm:pt modelId="{4A3EE3CC-4B51-42CE-BD45-1501F2A38A25}">
      <dgm:prSet phldrT="[Text]"/>
      <dgm:spPr/>
      <dgm:t>
        <a:bodyPr/>
        <a:lstStyle/>
        <a:p>
          <a:r>
            <a:rPr lang="en-US" dirty="0" smtClean="0">
              <a:solidFill>
                <a:srgbClr val="002060"/>
              </a:solidFill>
            </a:rPr>
            <a:t>Region 1</a:t>
          </a:r>
          <a:endParaRPr lang="en-US" dirty="0">
            <a:solidFill>
              <a:srgbClr val="002060"/>
            </a:solidFill>
          </a:endParaRPr>
        </a:p>
      </dgm:t>
    </dgm:pt>
    <dgm:pt modelId="{4448B6CC-E1AB-443E-80ED-7D91DF5F26A3}" type="parTrans" cxnId="{3F561B35-0E85-4A21-864E-CB3F1E884773}">
      <dgm:prSet/>
      <dgm:spPr/>
      <dgm:t>
        <a:bodyPr/>
        <a:lstStyle/>
        <a:p>
          <a:endParaRPr lang="en-US" dirty="0">
            <a:solidFill>
              <a:srgbClr val="002060"/>
            </a:solidFill>
          </a:endParaRPr>
        </a:p>
      </dgm:t>
    </dgm:pt>
    <dgm:pt modelId="{FFB6BF57-03DD-4D6F-A7BF-58B81625D7D9}" type="sibTrans" cxnId="{3F561B35-0E85-4A21-864E-CB3F1E884773}">
      <dgm:prSet/>
      <dgm:spPr/>
      <dgm:t>
        <a:bodyPr/>
        <a:lstStyle/>
        <a:p>
          <a:endParaRPr lang="en-US">
            <a:solidFill>
              <a:srgbClr val="002060"/>
            </a:solidFill>
          </a:endParaRPr>
        </a:p>
      </dgm:t>
    </dgm:pt>
    <dgm:pt modelId="{59AA58A8-9CCC-4BD6-B4D6-DCD3FA7F65C5}">
      <dgm:prSet phldrT="[Text]"/>
      <dgm:spPr/>
      <dgm:t>
        <a:bodyPr/>
        <a:lstStyle/>
        <a:p>
          <a:r>
            <a:rPr lang="en-US" b="1" dirty="0" smtClean="0">
              <a:solidFill>
                <a:srgbClr val="002060"/>
              </a:solidFill>
            </a:rPr>
            <a:t>League</a:t>
          </a:r>
          <a:r>
            <a:rPr lang="en-US" b="1" dirty="0" smtClean="0">
              <a:solidFill>
                <a:srgbClr val="FF0000"/>
              </a:solidFill>
            </a:rPr>
            <a:t>**</a:t>
          </a:r>
          <a:r>
            <a:rPr lang="en-US" dirty="0" smtClean="0">
              <a:solidFill>
                <a:srgbClr val="FF0000"/>
              </a:solidFill>
            </a:rPr>
            <a:t> </a:t>
          </a:r>
          <a:r>
            <a:rPr lang="en-US" dirty="0" smtClean="0">
              <a:solidFill>
                <a:srgbClr val="002060"/>
              </a:solidFill>
            </a:rPr>
            <a:t/>
          </a:r>
          <a:br>
            <a:rPr lang="en-US" dirty="0" smtClean="0">
              <a:solidFill>
                <a:srgbClr val="002060"/>
              </a:solidFill>
            </a:rPr>
          </a:br>
          <a:r>
            <a:rPr lang="en-US" dirty="0" smtClean="0">
              <a:solidFill>
                <a:srgbClr val="002060"/>
              </a:solidFill>
            </a:rPr>
            <a:t>(of Chapters or Individual Chapter)</a:t>
          </a:r>
          <a:endParaRPr lang="en-US" dirty="0">
            <a:solidFill>
              <a:srgbClr val="002060"/>
            </a:solidFill>
          </a:endParaRPr>
        </a:p>
      </dgm:t>
    </dgm:pt>
    <dgm:pt modelId="{59C425F6-8D0B-4E79-8E38-B2594DAF82E6}" type="parTrans" cxnId="{9A2807BB-F89B-47C3-916B-754076585395}">
      <dgm:prSet/>
      <dgm:spPr/>
      <dgm:t>
        <a:bodyPr/>
        <a:lstStyle/>
        <a:p>
          <a:endParaRPr lang="en-US" dirty="0">
            <a:solidFill>
              <a:srgbClr val="002060"/>
            </a:solidFill>
          </a:endParaRPr>
        </a:p>
      </dgm:t>
    </dgm:pt>
    <dgm:pt modelId="{3D8CC25E-88E0-46A4-802D-4DC7903C0192}" type="sibTrans" cxnId="{9A2807BB-F89B-47C3-916B-754076585395}">
      <dgm:prSet/>
      <dgm:spPr/>
      <dgm:t>
        <a:bodyPr/>
        <a:lstStyle/>
        <a:p>
          <a:endParaRPr lang="en-US">
            <a:solidFill>
              <a:srgbClr val="002060"/>
            </a:solidFill>
          </a:endParaRPr>
        </a:p>
      </dgm:t>
    </dgm:pt>
    <dgm:pt modelId="{F6822D0E-6D33-4F50-A9B5-57242B810400}">
      <dgm:prSet phldrT="[Text]"/>
      <dgm:spPr/>
      <dgm:t>
        <a:bodyPr/>
        <a:lstStyle/>
        <a:p>
          <a:r>
            <a:rPr lang="en-US" b="1" dirty="0" smtClean="0">
              <a:solidFill>
                <a:srgbClr val="002060"/>
              </a:solidFill>
            </a:rPr>
            <a:t>League</a:t>
          </a:r>
          <a:r>
            <a:rPr lang="en-US" dirty="0" smtClean="0">
              <a:solidFill>
                <a:srgbClr val="002060"/>
              </a:solidFill>
            </a:rPr>
            <a:t> </a:t>
          </a:r>
        </a:p>
        <a:p>
          <a:r>
            <a:rPr lang="en-US" dirty="0" smtClean="0">
              <a:solidFill>
                <a:srgbClr val="002060"/>
              </a:solidFill>
            </a:rPr>
            <a:t>(of Chapters or Individual Chapter)</a:t>
          </a:r>
          <a:endParaRPr lang="en-US" dirty="0">
            <a:solidFill>
              <a:srgbClr val="002060"/>
            </a:solidFill>
          </a:endParaRPr>
        </a:p>
      </dgm:t>
    </dgm:pt>
    <dgm:pt modelId="{58D62F98-0E2B-40FD-90E2-03503B71B37A}" type="parTrans" cxnId="{19F655AD-4B2B-4A15-9436-22B26312C7A2}">
      <dgm:prSet/>
      <dgm:spPr/>
      <dgm:t>
        <a:bodyPr/>
        <a:lstStyle/>
        <a:p>
          <a:endParaRPr lang="en-US" dirty="0">
            <a:solidFill>
              <a:srgbClr val="002060"/>
            </a:solidFill>
          </a:endParaRPr>
        </a:p>
      </dgm:t>
    </dgm:pt>
    <dgm:pt modelId="{64219955-1A72-4A36-A7A6-949828A3FD50}" type="sibTrans" cxnId="{19F655AD-4B2B-4A15-9436-22B26312C7A2}">
      <dgm:prSet/>
      <dgm:spPr/>
      <dgm:t>
        <a:bodyPr/>
        <a:lstStyle/>
        <a:p>
          <a:endParaRPr lang="en-US">
            <a:solidFill>
              <a:srgbClr val="002060"/>
            </a:solidFill>
          </a:endParaRPr>
        </a:p>
      </dgm:t>
    </dgm:pt>
    <dgm:pt modelId="{B507B385-C23D-48BE-A05A-29317AB57D0C}">
      <dgm:prSet/>
      <dgm:spPr/>
      <dgm:t>
        <a:bodyPr/>
        <a:lstStyle/>
        <a:p>
          <a:r>
            <a:rPr lang="en-US" dirty="0" smtClean="0">
              <a:solidFill>
                <a:srgbClr val="002060"/>
              </a:solidFill>
            </a:rPr>
            <a:t>Individual Chapter(s)</a:t>
          </a:r>
          <a:endParaRPr lang="en-US" dirty="0">
            <a:solidFill>
              <a:srgbClr val="002060"/>
            </a:solidFill>
          </a:endParaRPr>
        </a:p>
      </dgm:t>
    </dgm:pt>
    <dgm:pt modelId="{04D3015D-70CF-4884-87A2-9568E4735FED}" type="parTrans" cxnId="{9C58EBCD-014A-4141-B54C-D0627DB0D8AC}">
      <dgm:prSet/>
      <dgm:spPr/>
      <dgm:t>
        <a:bodyPr/>
        <a:lstStyle/>
        <a:p>
          <a:endParaRPr lang="en-US" dirty="0">
            <a:solidFill>
              <a:srgbClr val="002060"/>
            </a:solidFill>
          </a:endParaRPr>
        </a:p>
      </dgm:t>
    </dgm:pt>
    <dgm:pt modelId="{8F6D98EB-2CB8-4F6A-9E85-451AB9D3C8FC}" type="sibTrans" cxnId="{9C58EBCD-014A-4141-B54C-D0627DB0D8AC}">
      <dgm:prSet/>
      <dgm:spPr/>
      <dgm:t>
        <a:bodyPr/>
        <a:lstStyle/>
        <a:p>
          <a:endParaRPr lang="en-US">
            <a:solidFill>
              <a:srgbClr val="002060"/>
            </a:solidFill>
          </a:endParaRPr>
        </a:p>
      </dgm:t>
    </dgm:pt>
    <dgm:pt modelId="{00479777-FACE-4965-8070-840F786AE986}">
      <dgm:prSet/>
      <dgm:spPr/>
      <dgm:t>
        <a:bodyPr/>
        <a:lstStyle/>
        <a:p>
          <a:r>
            <a:rPr lang="en-US" dirty="0" smtClean="0">
              <a:solidFill>
                <a:srgbClr val="002060"/>
              </a:solidFill>
            </a:rPr>
            <a:t>Individual Chapter(s)</a:t>
          </a:r>
          <a:endParaRPr lang="en-US" dirty="0">
            <a:solidFill>
              <a:srgbClr val="002060"/>
            </a:solidFill>
          </a:endParaRPr>
        </a:p>
      </dgm:t>
    </dgm:pt>
    <dgm:pt modelId="{5B0DE89C-8DB3-4323-8D03-B071725CC8D2}" type="parTrans" cxnId="{44896137-A5C9-4869-981A-02954D81F9C5}">
      <dgm:prSet/>
      <dgm:spPr/>
      <dgm:t>
        <a:bodyPr/>
        <a:lstStyle/>
        <a:p>
          <a:endParaRPr lang="en-US" dirty="0">
            <a:solidFill>
              <a:srgbClr val="002060"/>
            </a:solidFill>
          </a:endParaRPr>
        </a:p>
      </dgm:t>
    </dgm:pt>
    <dgm:pt modelId="{4B1DDB82-6570-4921-BF88-D4153371F918}" type="sibTrans" cxnId="{44896137-A5C9-4869-981A-02954D81F9C5}">
      <dgm:prSet/>
      <dgm:spPr/>
      <dgm:t>
        <a:bodyPr/>
        <a:lstStyle/>
        <a:p>
          <a:endParaRPr lang="en-US">
            <a:solidFill>
              <a:srgbClr val="002060"/>
            </a:solidFill>
          </a:endParaRPr>
        </a:p>
      </dgm:t>
    </dgm:pt>
    <dgm:pt modelId="{A7142436-6BAB-45D7-BF4D-A738A25E742D}" type="pres">
      <dgm:prSet presAssocID="{71E0A424-9752-4ECA-A442-6428F5AC870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492BD418-8D7A-4B44-9397-43E115FB851F}" type="pres">
      <dgm:prSet presAssocID="{C8A16BCE-66A5-4863-A7F0-FD98506EFC96}" presName="hierRoot1" presStyleCnt="0"/>
      <dgm:spPr/>
    </dgm:pt>
    <dgm:pt modelId="{FBB5DBE1-1C3E-47E9-88ED-19BBB002D74D}" type="pres">
      <dgm:prSet presAssocID="{C8A16BCE-66A5-4863-A7F0-FD98506EFC96}" presName="composite" presStyleCnt="0"/>
      <dgm:spPr/>
    </dgm:pt>
    <dgm:pt modelId="{CA6FF18D-6DA1-4900-94D5-500F56C73746}" type="pres">
      <dgm:prSet presAssocID="{C8A16BCE-66A5-4863-A7F0-FD98506EFC96}" presName="background" presStyleLbl="node0" presStyleIdx="0" presStyleCnt="1"/>
      <dgm:spPr/>
    </dgm:pt>
    <dgm:pt modelId="{59F0BB37-44C7-40F7-AFC4-C39633F04C10}" type="pres">
      <dgm:prSet presAssocID="{C8A16BCE-66A5-4863-A7F0-FD98506EFC96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B11667D-0C7B-47D7-A6BD-34FC5BA32590}" type="pres">
      <dgm:prSet presAssocID="{C8A16BCE-66A5-4863-A7F0-FD98506EFC96}" presName="hierChild2" presStyleCnt="0"/>
      <dgm:spPr/>
    </dgm:pt>
    <dgm:pt modelId="{5408A7D3-6E5A-4CE5-94D1-9D1458FE8134}" type="pres">
      <dgm:prSet presAssocID="{4448B6CC-E1AB-443E-80ED-7D91DF5F26A3}" presName="Name10" presStyleLbl="parChTrans1D2" presStyleIdx="0" presStyleCnt="1"/>
      <dgm:spPr/>
      <dgm:t>
        <a:bodyPr/>
        <a:lstStyle/>
        <a:p>
          <a:endParaRPr lang="en-US"/>
        </a:p>
      </dgm:t>
    </dgm:pt>
    <dgm:pt modelId="{E81ABB71-D8E8-465A-B6F6-7B6EC5EF87FA}" type="pres">
      <dgm:prSet presAssocID="{4A3EE3CC-4B51-42CE-BD45-1501F2A38A25}" presName="hierRoot2" presStyleCnt="0"/>
      <dgm:spPr/>
    </dgm:pt>
    <dgm:pt modelId="{57A68EE9-2AE7-4412-9CBB-340A13FD8C8F}" type="pres">
      <dgm:prSet presAssocID="{4A3EE3CC-4B51-42CE-BD45-1501F2A38A25}" presName="composite2" presStyleCnt="0"/>
      <dgm:spPr/>
    </dgm:pt>
    <dgm:pt modelId="{66763C74-6197-4FBF-B353-A2126F194A16}" type="pres">
      <dgm:prSet presAssocID="{4A3EE3CC-4B51-42CE-BD45-1501F2A38A25}" presName="background2" presStyleLbl="node2" presStyleIdx="0" presStyleCnt="1"/>
      <dgm:spPr/>
    </dgm:pt>
    <dgm:pt modelId="{D2641986-D607-4C80-AAD9-8212F43AD5D2}" type="pres">
      <dgm:prSet presAssocID="{4A3EE3CC-4B51-42CE-BD45-1501F2A38A25}" presName="text2" presStyleLbl="fgAcc2" presStyleIdx="0" presStyleCnt="1" custLinFactNeighborX="3266" custLinFactNeighborY="-921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CDFF3D3-0916-4527-ADD0-2626E7C4F8DB}" type="pres">
      <dgm:prSet presAssocID="{4A3EE3CC-4B51-42CE-BD45-1501F2A38A25}" presName="hierChild3" presStyleCnt="0"/>
      <dgm:spPr/>
    </dgm:pt>
    <dgm:pt modelId="{E89AD50E-C739-4F4F-8B05-3F145532EE8B}" type="pres">
      <dgm:prSet presAssocID="{59C425F6-8D0B-4E79-8E38-B2594DAF82E6}" presName="Name17" presStyleLbl="parChTrans1D3" presStyleIdx="0" presStyleCnt="2"/>
      <dgm:spPr/>
      <dgm:t>
        <a:bodyPr/>
        <a:lstStyle/>
        <a:p>
          <a:endParaRPr lang="en-US"/>
        </a:p>
      </dgm:t>
    </dgm:pt>
    <dgm:pt modelId="{8A283120-4934-4CB7-A36A-573D6CABCC85}" type="pres">
      <dgm:prSet presAssocID="{59AA58A8-9CCC-4BD6-B4D6-DCD3FA7F65C5}" presName="hierRoot3" presStyleCnt="0"/>
      <dgm:spPr/>
    </dgm:pt>
    <dgm:pt modelId="{F6C8A5D8-F984-474F-9C5E-A4DC488AFE96}" type="pres">
      <dgm:prSet presAssocID="{59AA58A8-9CCC-4BD6-B4D6-DCD3FA7F65C5}" presName="composite3" presStyleCnt="0"/>
      <dgm:spPr/>
    </dgm:pt>
    <dgm:pt modelId="{D45EDFCD-7D6D-4E27-8F98-DA3DF092FE28}" type="pres">
      <dgm:prSet presAssocID="{59AA58A8-9CCC-4BD6-B4D6-DCD3FA7F65C5}" presName="background3" presStyleLbl="node3" presStyleIdx="0" presStyleCnt="2"/>
      <dgm:spPr/>
    </dgm:pt>
    <dgm:pt modelId="{8A24A6B8-4285-4AC4-9B67-ADCA68242E22}" type="pres">
      <dgm:prSet presAssocID="{59AA58A8-9CCC-4BD6-B4D6-DCD3FA7F65C5}" presName="text3" presStyleLbl="fgAcc3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B3E4575-3D95-405D-A622-4BA1F51E36B0}" type="pres">
      <dgm:prSet presAssocID="{59AA58A8-9CCC-4BD6-B4D6-DCD3FA7F65C5}" presName="hierChild4" presStyleCnt="0"/>
      <dgm:spPr/>
    </dgm:pt>
    <dgm:pt modelId="{82EA699D-9E92-425F-8C73-67CD3F13E9FC}" type="pres">
      <dgm:prSet presAssocID="{04D3015D-70CF-4884-87A2-9568E4735FED}" presName="Name23" presStyleLbl="parChTrans1D4" presStyleIdx="0" presStyleCnt="2"/>
      <dgm:spPr/>
      <dgm:t>
        <a:bodyPr/>
        <a:lstStyle/>
        <a:p>
          <a:endParaRPr lang="en-US"/>
        </a:p>
      </dgm:t>
    </dgm:pt>
    <dgm:pt modelId="{4C2F7022-C224-44C3-A317-AFF695845B89}" type="pres">
      <dgm:prSet presAssocID="{B507B385-C23D-48BE-A05A-29317AB57D0C}" presName="hierRoot4" presStyleCnt="0"/>
      <dgm:spPr/>
    </dgm:pt>
    <dgm:pt modelId="{FC5D540F-BD75-44D6-B519-B9E1189A1A3D}" type="pres">
      <dgm:prSet presAssocID="{B507B385-C23D-48BE-A05A-29317AB57D0C}" presName="composite4" presStyleCnt="0"/>
      <dgm:spPr/>
    </dgm:pt>
    <dgm:pt modelId="{F33D1D78-1AED-4432-8172-07EB92325FDE}" type="pres">
      <dgm:prSet presAssocID="{B507B385-C23D-48BE-A05A-29317AB57D0C}" presName="background4" presStyleLbl="node4" presStyleIdx="0" presStyleCnt="2"/>
      <dgm:spPr/>
    </dgm:pt>
    <dgm:pt modelId="{BFE3C41C-8877-4ECB-9C4A-03B86BE175F4}" type="pres">
      <dgm:prSet presAssocID="{B507B385-C23D-48BE-A05A-29317AB57D0C}" presName="text4" presStyleLbl="fgAcc4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8716EAA-5962-42C5-9921-C33DB86B652C}" type="pres">
      <dgm:prSet presAssocID="{B507B385-C23D-48BE-A05A-29317AB57D0C}" presName="hierChild5" presStyleCnt="0"/>
      <dgm:spPr/>
    </dgm:pt>
    <dgm:pt modelId="{71F07FC9-0A6D-4866-AB61-9A83FF3A7482}" type="pres">
      <dgm:prSet presAssocID="{58D62F98-0E2B-40FD-90E2-03503B71B37A}" presName="Name17" presStyleLbl="parChTrans1D3" presStyleIdx="1" presStyleCnt="2"/>
      <dgm:spPr/>
      <dgm:t>
        <a:bodyPr/>
        <a:lstStyle/>
        <a:p>
          <a:endParaRPr lang="en-US"/>
        </a:p>
      </dgm:t>
    </dgm:pt>
    <dgm:pt modelId="{C4FAC78E-C5F4-4152-80B3-3CC5DA2CD032}" type="pres">
      <dgm:prSet presAssocID="{F6822D0E-6D33-4F50-A9B5-57242B810400}" presName="hierRoot3" presStyleCnt="0"/>
      <dgm:spPr/>
    </dgm:pt>
    <dgm:pt modelId="{7A330DC9-D816-4233-B45A-D1BE7C1D0B86}" type="pres">
      <dgm:prSet presAssocID="{F6822D0E-6D33-4F50-A9B5-57242B810400}" presName="composite3" presStyleCnt="0"/>
      <dgm:spPr/>
    </dgm:pt>
    <dgm:pt modelId="{2DA72FC0-CBD1-43CA-B892-2B3CB3FB7AF5}" type="pres">
      <dgm:prSet presAssocID="{F6822D0E-6D33-4F50-A9B5-57242B810400}" presName="background3" presStyleLbl="node3" presStyleIdx="1" presStyleCnt="2"/>
      <dgm:spPr/>
    </dgm:pt>
    <dgm:pt modelId="{3B923A32-7D28-49FB-9F66-E73476329F4C}" type="pres">
      <dgm:prSet presAssocID="{F6822D0E-6D33-4F50-A9B5-57242B810400}" presName="text3" presStyleLbl="fgAcc3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5A0871B-C812-46AC-BD34-AB9AB3A4E90B}" type="pres">
      <dgm:prSet presAssocID="{F6822D0E-6D33-4F50-A9B5-57242B810400}" presName="hierChild4" presStyleCnt="0"/>
      <dgm:spPr/>
    </dgm:pt>
    <dgm:pt modelId="{9BFE33FF-8284-4F19-910D-0A788B0AB5FF}" type="pres">
      <dgm:prSet presAssocID="{5B0DE89C-8DB3-4323-8D03-B071725CC8D2}" presName="Name23" presStyleLbl="parChTrans1D4" presStyleIdx="1" presStyleCnt="2"/>
      <dgm:spPr/>
      <dgm:t>
        <a:bodyPr/>
        <a:lstStyle/>
        <a:p>
          <a:endParaRPr lang="en-US"/>
        </a:p>
      </dgm:t>
    </dgm:pt>
    <dgm:pt modelId="{D7C632EA-DA67-40F6-9CAF-276090D00AFD}" type="pres">
      <dgm:prSet presAssocID="{00479777-FACE-4965-8070-840F786AE986}" presName="hierRoot4" presStyleCnt="0"/>
      <dgm:spPr/>
    </dgm:pt>
    <dgm:pt modelId="{055137E1-7951-4A64-B2D5-92660F7A0C09}" type="pres">
      <dgm:prSet presAssocID="{00479777-FACE-4965-8070-840F786AE986}" presName="composite4" presStyleCnt="0"/>
      <dgm:spPr/>
    </dgm:pt>
    <dgm:pt modelId="{5150C149-C35A-4C51-A826-E195BF2C94E1}" type="pres">
      <dgm:prSet presAssocID="{00479777-FACE-4965-8070-840F786AE986}" presName="background4" presStyleLbl="node4" presStyleIdx="1" presStyleCnt="2"/>
      <dgm:spPr/>
    </dgm:pt>
    <dgm:pt modelId="{CCE7A4CB-5D59-4968-A450-F38EB2F98A39}" type="pres">
      <dgm:prSet presAssocID="{00479777-FACE-4965-8070-840F786AE986}" presName="text4" presStyleLbl="fgAcc4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DDA05FD-09D4-409E-B75E-2892EA636AD5}" type="pres">
      <dgm:prSet presAssocID="{00479777-FACE-4965-8070-840F786AE986}" presName="hierChild5" presStyleCnt="0"/>
      <dgm:spPr/>
    </dgm:pt>
  </dgm:ptLst>
  <dgm:cxnLst>
    <dgm:cxn modelId="{36CAA30E-0659-4DA6-B44C-F17A4EF74A80}" type="presOf" srcId="{71E0A424-9752-4ECA-A442-6428F5AC8704}" destId="{A7142436-6BAB-45D7-BF4D-A738A25E742D}" srcOrd="0" destOrd="0" presId="urn:microsoft.com/office/officeart/2005/8/layout/hierarchy1"/>
    <dgm:cxn modelId="{E53CFE50-026D-4145-A56C-13C64F449591}" type="presOf" srcId="{4448B6CC-E1AB-443E-80ED-7D91DF5F26A3}" destId="{5408A7D3-6E5A-4CE5-94D1-9D1458FE8134}" srcOrd="0" destOrd="0" presId="urn:microsoft.com/office/officeart/2005/8/layout/hierarchy1"/>
    <dgm:cxn modelId="{9A2807BB-F89B-47C3-916B-754076585395}" srcId="{4A3EE3CC-4B51-42CE-BD45-1501F2A38A25}" destId="{59AA58A8-9CCC-4BD6-B4D6-DCD3FA7F65C5}" srcOrd="0" destOrd="0" parTransId="{59C425F6-8D0B-4E79-8E38-B2594DAF82E6}" sibTransId="{3D8CC25E-88E0-46A4-802D-4DC7903C0192}"/>
    <dgm:cxn modelId="{14C57D4B-30BE-45E3-91D8-DD7AE5C296FE}" type="presOf" srcId="{04D3015D-70CF-4884-87A2-9568E4735FED}" destId="{82EA699D-9E92-425F-8C73-67CD3F13E9FC}" srcOrd="0" destOrd="0" presId="urn:microsoft.com/office/officeart/2005/8/layout/hierarchy1"/>
    <dgm:cxn modelId="{B363D894-D684-4297-B63E-D70F388670B9}" type="presOf" srcId="{5B0DE89C-8DB3-4323-8D03-B071725CC8D2}" destId="{9BFE33FF-8284-4F19-910D-0A788B0AB5FF}" srcOrd="0" destOrd="0" presId="urn:microsoft.com/office/officeart/2005/8/layout/hierarchy1"/>
    <dgm:cxn modelId="{7926C3D6-2B76-4B83-A11D-9CFF4C598EFF}" type="presOf" srcId="{B507B385-C23D-48BE-A05A-29317AB57D0C}" destId="{BFE3C41C-8877-4ECB-9C4A-03B86BE175F4}" srcOrd="0" destOrd="0" presId="urn:microsoft.com/office/officeart/2005/8/layout/hierarchy1"/>
    <dgm:cxn modelId="{EB21FE38-3742-4F0E-9334-E54FEB0057C6}" type="presOf" srcId="{59C425F6-8D0B-4E79-8E38-B2594DAF82E6}" destId="{E89AD50E-C739-4F4F-8B05-3F145532EE8B}" srcOrd="0" destOrd="0" presId="urn:microsoft.com/office/officeart/2005/8/layout/hierarchy1"/>
    <dgm:cxn modelId="{CCEA7ACC-2E17-4587-9CF2-916E6C4A51A3}" type="presOf" srcId="{4A3EE3CC-4B51-42CE-BD45-1501F2A38A25}" destId="{D2641986-D607-4C80-AAD9-8212F43AD5D2}" srcOrd="0" destOrd="0" presId="urn:microsoft.com/office/officeart/2005/8/layout/hierarchy1"/>
    <dgm:cxn modelId="{9C58EBCD-014A-4141-B54C-D0627DB0D8AC}" srcId="{59AA58A8-9CCC-4BD6-B4D6-DCD3FA7F65C5}" destId="{B507B385-C23D-48BE-A05A-29317AB57D0C}" srcOrd="0" destOrd="0" parTransId="{04D3015D-70CF-4884-87A2-9568E4735FED}" sibTransId="{8F6D98EB-2CB8-4F6A-9E85-451AB9D3C8FC}"/>
    <dgm:cxn modelId="{46B05441-AAF3-4D88-A3E4-31A2E06FD7C5}" type="presOf" srcId="{59AA58A8-9CCC-4BD6-B4D6-DCD3FA7F65C5}" destId="{8A24A6B8-4285-4AC4-9B67-ADCA68242E22}" srcOrd="0" destOrd="0" presId="urn:microsoft.com/office/officeart/2005/8/layout/hierarchy1"/>
    <dgm:cxn modelId="{19F655AD-4B2B-4A15-9436-22B26312C7A2}" srcId="{4A3EE3CC-4B51-42CE-BD45-1501F2A38A25}" destId="{F6822D0E-6D33-4F50-A9B5-57242B810400}" srcOrd="1" destOrd="0" parTransId="{58D62F98-0E2B-40FD-90E2-03503B71B37A}" sibTransId="{64219955-1A72-4A36-A7A6-949828A3FD50}"/>
    <dgm:cxn modelId="{3F561B35-0E85-4A21-864E-CB3F1E884773}" srcId="{C8A16BCE-66A5-4863-A7F0-FD98506EFC96}" destId="{4A3EE3CC-4B51-42CE-BD45-1501F2A38A25}" srcOrd="0" destOrd="0" parTransId="{4448B6CC-E1AB-443E-80ED-7D91DF5F26A3}" sibTransId="{FFB6BF57-03DD-4D6F-A7BF-58B81625D7D9}"/>
    <dgm:cxn modelId="{79690D99-40D2-4A8D-B1F0-A4D0FBE10A19}" srcId="{71E0A424-9752-4ECA-A442-6428F5AC8704}" destId="{C8A16BCE-66A5-4863-A7F0-FD98506EFC96}" srcOrd="0" destOrd="0" parTransId="{9E3D3BAE-7FB6-4FD7-A6AD-94DCB84EBE39}" sibTransId="{6F3665F3-5D17-495C-8BF8-F8DA0024D09A}"/>
    <dgm:cxn modelId="{3BC95B7C-2F65-4832-B521-B4B56CA813EF}" type="presOf" srcId="{58D62F98-0E2B-40FD-90E2-03503B71B37A}" destId="{71F07FC9-0A6D-4866-AB61-9A83FF3A7482}" srcOrd="0" destOrd="0" presId="urn:microsoft.com/office/officeart/2005/8/layout/hierarchy1"/>
    <dgm:cxn modelId="{6E4470CD-1954-461E-9935-F6458C1CF304}" type="presOf" srcId="{C8A16BCE-66A5-4863-A7F0-FD98506EFC96}" destId="{59F0BB37-44C7-40F7-AFC4-C39633F04C10}" srcOrd="0" destOrd="0" presId="urn:microsoft.com/office/officeart/2005/8/layout/hierarchy1"/>
    <dgm:cxn modelId="{1C619A1C-B2F6-4C86-BDFD-364971A20F81}" type="presOf" srcId="{F6822D0E-6D33-4F50-A9B5-57242B810400}" destId="{3B923A32-7D28-49FB-9F66-E73476329F4C}" srcOrd="0" destOrd="0" presId="urn:microsoft.com/office/officeart/2005/8/layout/hierarchy1"/>
    <dgm:cxn modelId="{796827AA-5C2E-478B-AB5B-FEAA1F1B080E}" type="presOf" srcId="{00479777-FACE-4965-8070-840F786AE986}" destId="{CCE7A4CB-5D59-4968-A450-F38EB2F98A39}" srcOrd="0" destOrd="0" presId="urn:microsoft.com/office/officeart/2005/8/layout/hierarchy1"/>
    <dgm:cxn modelId="{44896137-A5C9-4869-981A-02954D81F9C5}" srcId="{F6822D0E-6D33-4F50-A9B5-57242B810400}" destId="{00479777-FACE-4965-8070-840F786AE986}" srcOrd="0" destOrd="0" parTransId="{5B0DE89C-8DB3-4323-8D03-B071725CC8D2}" sibTransId="{4B1DDB82-6570-4921-BF88-D4153371F918}"/>
    <dgm:cxn modelId="{6A451365-3DD7-40CF-BFFA-C202AACAB791}" type="presParOf" srcId="{A7142436-6BAB-45D7-BF4D-A738A25E742D}" destId="{492BD418-8D7A-4B44-9397-43E115FB851F}" srcOrd="0" destOrd="0" presId="urn:microsoft.com/office/officeart/2005/8/layout/hierarchy1"/>
    <dgm:cxn modelId="{EF93E8D3-D0A0-4706-ABEE-9C765CEF4AB4}" type="presParOf" srcId="{492BD418-8D7A-4B44-9397-43E115FB851F}" destId="{FBB5DBE1-1C3E-47E9-88ED-19BBB002D74D}" srcOrd="0" destOrd="0" presId="urn:microsoft.com/office/officeart/2005/8/layout/hierarchy1"/>
    <dgm:cxn modelId="{9F923015-C42C-4FC4-BF91-C4121482779F}" type="presParOf" srcId="{FBB5DBE1-1C3E-47E9-88ED-19BBB002D74D}" destId="{CA6FF18D-6DA1-4900-94D5-500F56C73746}" srcOrd="0" destOrd="0" presId="urn:microsoft.com/office/officeart/2005/8/layout/hierarchy1"/>
    <dgm:cxn modelId="{D3FF5381-6C80-44C4-A9A2-D9F07200CA4B}" type="presParOf" srcId="{FBB5DBE1-1C3E-47E9-88ED-19BBB002D74D}" destId="{59F0BB37-44C7-40F7-AFC4-C39633F04C10}" srcOrd="1" destOrd="0" presId="urn:microsoft.com/office/officeart/2005/8/layout/hierarchy1"/>
    <dgm:cxn modelId="{351FBE08-91DC-4111-8322-22A31AC2AF38}" type="presParOf" srcId="{492BD418-8D7A-4B44-9397-43E115FB851F}" destId="{8B11667D-0C7B-47D7-A6BD-34FC5BA32590}" srcOrd="1" destOrd="0" presId="urn:microsoft.com/office/officeart/2005/8/layout/hierarchy1"/>
    <dgm:cxn modelId="{C0DCB1DC-0544-4EB8-AB84-02CA29C82D9C}" type="presParOf" srcId="{8B11667D-0C7B-47D7-A6BD-34FC5BA32590}" destId="{5408A7D3-6E5A-4CE5-94D1-9D1458FE8134}" srcOrd="0" destOrd="0" presId="urn:microsoft.com/office/officeart/2005/8/layout/hierarchy1"/>
    <dgm:cxn modelId="{81273F5F-8F27-4A00-9C68-CBD8EB3280C0}" type="presParOf" srcId="{8B11667D-0C7B-47D7-A6BD-34FC5BA32590}" destId="{E81ABB71-D8E8-465A-B6F6-7B6EC5EF87FA}" srcOrd="1" destOrd="0" presId="urn:microsoft.com/office/officeart/2005/8/layout/hierarchy1"/>
    <dgm:cxn modelId="{D53B1B30-6FE4-491C-B652-C9D73E0272F0}" type="presParOf" srcId="{E81ABB71-D8E8-465A-B6F6-7B6EC5EF87FA}" destId="{57A68EE9-2AE7-4412-9CBB-340A13FD8C8F}" srcOrd="0" destOrd="0" presId="urn:microsoft.com/office/officeart/2005/8/layout/hierarchy1"/>
    <dgm:cxn modelId="{02E23E72-06CE-4B75-ABF4-B5D3152C5035}" type="presParOf" srcId="{57A68EE9-2AE7-4412-9CBB-340A13FD8C8F}" destId="{66763C74-6197-4FBF-B353-A2126F194A16}" srcOrd="0" destOrd="0" presId="urn:microsoft.com/office/officeart/2005/8/layout/hierarchy1"/>
    <dgm:cxn modelId="{2B87492D-D158-438D-81CB-7D6227C8C361}" type="presParOf" srcId="{57A68EE9-2AE7-4412-9CBB-340A13FD8C8F}" destId="{D2641986-D607-4C80-AAD9-8212F43AD5D2}" srcOrd="1" destOrd="0" presId="urn:microsoft.com/office/officeart/2005/8/layout/hierarchy1"/>
    <dgm:cxn modelId="{9B09ED64-01CC-44DD-81DC-F64E79F41F42}" type="presParOf" srcId="{E81ABB71-D8E8-465A-B6F6-7B6EC5EF87FA}" destId="{0CDFF3D3-0916-4527-ADD0-2626E7C4F8DB}" srcOrd="1" destOrd="0" presId="urn:microsoft.com/office/officeart/2005/8/layout/hierarchy1"/>
    <dgm:cxn modelId="{C5AE8C8F-615C-485E-9A2E-6FECB723E36B}" type="presParOf" srcId="{0CDFF3D3-0916-4527-ADD0-2626E7C4F8DB}" destId="{E89AD50E-C739-4F4F-8B05-3F145532EE8B}" srcOrd="0" destOrd="0" presId="urn:microsoft.com/office/officeart/2005/8/layout/hierarchy1"/>
    <dgm:cxn modelId="{857256EB-704E-4734-8A34-1EA07FCF59EC}" type="presParOf" srcId="{0CDFF3D3-0916-4527-ADD0-2626E7C4F8DB}" destId="{8A283120-4934-4CB7-A36A-573D6CABCC85}" srcOrd="1" destOrd="0" presId="urn:microsoft.com/office/officeart/2005/8/layout/hierarchy1"/>
    <dgm:cxn modelId="{B3B3FC7E-D0DA-4789-B7E5-A63F13AA8412}" type="presParOf" srcId="{8A283120-4934-4CB7-A36A-573D6CABCC85}" destId="{F6C8A5D8-F984-474F-9C5E-A4DC488AFE96}" srcOrd="0" destOrd="0" presId="urn:microsoft.com/office/officeart/2005/8/layout/hierarchy1"/>
    <dgm:cxn modelId="{33618A5B-DC9D-4D26-9BAF-B7A6502759F7}" type="presParOf" srcId="{F6C8A5D8-F984-474F-9C5E-A4DC488AFE96}" destId="{D45EDFCD-7D6D-4E27-8F98-DA3DF092FE28}" srcOrd="0" destOrd="0" presId="urn:microsoft.com/office/officeart/2005/8/layout/hierarchy1"/>
    <dgm:cxn modelId="{545EF68F-7573-417F-B2EC-A8AED12822A0}" type="presParOf" srcId="{F6C8A5D8-F984-474F-9C5E-A4DC488AFE96}" destId="{8A24A6B8-4285-4AC4-9B67-ADCA68242E22}" srcOrd="1" destOrd="0" presId="urn:microsoft.com/office/officeart/2005/8/layout/hierarchy1"/>
    <dgm:cxn modelId="{AAAE38E2-4259-4765-9662-479F44AE588A}" type="presParOf" srcId="{8A283120-4934-4CB7-A36A-573D6CABCC85}" destId="{FB3E4575-3D95-405D-A622-4BA1F51E36B0}" srcOrd="1" destOrd="0" presId="urn:microsoft.com/office/officeart/2005/8/layout/hierarchy1"/>
    <dgm:cxn modelId="{E185DD06-E59C-4165-9C9D-4FF26FE39A5D}" type="presParOf" srcId="{FB3E4575-3D95-405D-A622-4BA1F51E36B0}" destId="{82EA699D-9E92-425F-8C73-67CD3F13E9FC}" srcOrd="0" destOrd="0" presId="urn:microsoft.com/office/officeart/2005/8/layout/hierarchy1"/>
    <dgm:cxn modelId="{CBD18FF2-8AF7-4DC2-97C7-14EC62D87DDC}" type="presParOf" srcId="{FB3E4575-3D95-405D-A622-4BA1F51E36B0}" destId="{4C2F7022-C224-44C3-A317-AFF695845B89}" srcOrd="1" destOrd="0" presId="urn:microsoft.com/office/officeart/2005/8/layout/hierarchy1"/>
    <dgm:cxn modelId="{2E5DE7F9-F406-42C6-B5D7-1CD4247B89E0}" type="presParOf" srcId="{4C2F7022-C224-44C3-A317-AFF695845B89}" destId="{FC5D540F-BD75-44D6-B519-B9E1189A1A3D}" srcOrd="0" destOrd="0" presId="urn:microsoft.com/office/officeart/2005/8/layout/hierarchy1"/>
    <dgm:cxn modelId="{6F5486A6-DE26-4963-84BE-204D0659BF60}" type="presParOf" srcId="{FC5D540F-BD75-44D6-B519-B9E1189A1A3D}" destId="{F33D1D78-1AED-4432-8172-07EB92325FDE}" srcOrd="0" destOrd="0" presId="urn:microsoft.com/office/officeart/2005/8/layout/hierarchy1"/>
    <dgm:cxn modelId="{A2B4C4EA-821F-4D9B-8E06-B4D2D58F3B54}" type="presParOf" srcId="{FC5D540F-BD75-44D6-B519-B9E1189A1A3D}" destId="{BFE3C41C-8877-4ECB-9C4A-03B86BE175F4}" srcOrd="1" destOrd="0" presId="urn:microsoft.com/office/officeart/2005/8/layout/hierarchy1"/>
    <dgm:cxn modelId="{79097F62-CB42-4B97-BA4E-A754583F947F}" type="presParOf" srcId="{4C2F7022-C224-44C3-A317-AFF695845B89}" destId="{C8716EAA-5962-42C5-9921-C33DB86B652C}" srcOrd="1" destOrd="0" presId="urn:microsoft.com/office/officeart/2005/8/layout/hierarchy1"/>
    <dgm:cxn modelId="{F0F58747-7540-4C38-BB7E-EA74687C96A8}" type="presParOf" srcId="{0CDFF3D3-0916-4527-ADD0-2626E7C4F8DB}" destId="{71F07FC9-0A6D-4866-AB61-9A83FF3A7482}" srcOrd="2" destOrd="0" presId="urn:microsoft.com/office/officeart/2005/8/layout/hierarchy1"/>
    <dgm:cxn modelId="{E8D2EF60-3280-4BFC-89B2-3BCB89BDF323}" type="presParOf" srcId="{0CDFF3D3-0916-4527-ADD0-2626E7C4F8DB}" destId="{C4FAC78E-C5F4-4152-80B3-3CC5DA2CD032}" srcOrd="3" destOrd="0" presId="urn:microsoft.com/office/officeart/2005/8/layout/hierarchy1"/>
    <dgm:cxn modelId="{F7186006-51D1-43C4-8687-8E1F74FE7A78}" type="presParOf" srcId="{C4FAC78E-C5F4-4152-80B3-3CC5DA2CD032}" destId="{7A330DC9-D816-4233-B45A-D1BE7C1D0B86}" srcOrd="0" destOrd="0" presId="urn:microsoft.com/office/officeart/2005/8/layout/hierarchy1"/>
    <dgm:cxn modelId="{7EB102B1-CCB3-485F-ADD5-4EC24ED0CBB8}" type="presParOf" srcId="{7A330DC9-D816-4233-B45A-D1BE7C1D0B86}" destId="{2DA72FC0-CBD1-43CA-B892-2B3CB3FB7AF5}" srcOrd="0" destOrd="0" presId="urn:microsoft.com/office/officeart/2005/8/layout/hierarchy1"/>
    <dgm:cxn modelId="{4F3D14C9-2EAE-459B-AFBE-DEE9231A8D2E}" type="presParOf" srcId="{7A330DC9-D816-4233-B45A-D1BE7C1D0B86}" destId="{3B923A32-7D28-49FB-9F66-E73476329F4C}" srcOrd="1" destOrd="0" presId="urn:microsoft.com/office/officeart/2005/8/layout/hierarchy1"/>
    <dgm:cxn modelId="{2E49C3D4-9CAC-4788-BA07-474FDD3D8152}" type="presParOf" srcId="{C4FAC78E-C5F4-4152-80B3-3CC5DA2CD032}" destId="{05A0871B-C812-46AC-BD34-AB9AB3A4E90B}" srcOrd="1" destOrd="0" presId="urn:microsoft.com/office/officeart/2005/8/layout/hierarchy1"/>
    <dgm:cxn modelId="{DEBEACFD-07AD-4907-B3B2-8DEEDDBDDA16}" type="presParOf" srcId="{05A0871B-C812-46AC-BD34-AB9AB3A4E90B}" destId="{9BFE33FF-8284-4F19-910D-0A788B0AB5FF}" srcOrd="0" destOrd="0" presId="urn:microsoft.com/office/officeart/2005/8/layout/hierarchy1"/>
    <dgm:cxn modelId="{3D86CF41-F976-4CB5-9E7A-3C0FAE385B2A}" type="presParOf" srcId="{05A0871B-C812-46AC-BD34-AB9AB3A4E90B}" destId="{D7C632EA-DA67-40F6-9CAF-276090D00AFD}" srcOrd="1" destOrd="0" presId="urn:microsoft.com/office/officeart/2005/8/layout/hierarchy1"/>
    <dgm:cxn modelId="{0A6D6E66-D5FE-45D1-AC59-FA67B1EF6BA6}" type="presParOf" srcId="{D7C632EA-DA67-40F6-9CAF-276090D00AFD}" destId="{055137E1-7951-4A64-B2D5-92660F7A0C09}" srcOrd="0" destOrd="0" presId="urn:microsoft.com/office/officeart/2005/8/layout/hierarchy1"/>
    <dgm:cxn modelId="{BC0A0B6F-8B5F-4E9D-A0FE-4FE7EE3F154E}" type="presParOf" srcId="{055137E1-7951-4A64-B2D5-92660F7A0C09}" destId="{5150C149-C35A-4C51-A826-E195BF2C94E1}" srcOrd="0" destOrd="0" presId="urn:microsoft.com/office/officeart/2005/8/layout/hierarchy1"/>
    <dgm:cxn modelId="{950E1353-BB6E-44A2-8FFC-E2AC29A1E9A0}" type="presParOf" srcId="{055137E1-7951-4A64-B2D5-92660F7A0C09}" destId="{CCE7A4CB-5D59-4968-A450-F38EB2F98A39}" srcOrd="1" destOrd="0" presId="urn:microsoft.com/office/officeart/2005/8/layout/hierarchy1"/>
    <dgm:cxn modelId="{56CCB13D-AA82-4042-BDD3-B03854A29D2B}" type="presParOf" srcId="{D7C632EA-DA67-40F6-9CAF-276090D00AFD}" destId="{ADDA05FD-09D4-409E-B75E-2892EA636AD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1E0A424-9752-4ECA-A442-6428F5AC8704}" type="doc">
      <dgm:prSet loTypeId="urn:microsoft.com/office/officeart/2005/8/layout/hierarchy1" loCatId="hierarchy" qsTypeId="urn:microsoft.com/office/officeart/2005/8/quickstyle/3d3" qsCatId="3D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C8A16BCE-66A5-4863-A7F0-FD98506EFC96}">
      <dgm:prSet phldrT="[Text]" custT="1"/>
      <dgm:spPr/>
      <dgm:t>
        <a:bodyPr/>
        <a:lstStyle/>
        <a:p>
          <a:r>
            <a:rPr lang="en-US" sz="1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Chaplain</a:t>
          </a:r>
        </a:p>
        <a:p>
          <a:r>
            <a:rPr lang="en-US" sz="1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(Cha An)</a:t>
          </a:r>
          <a:endParaRPr lang="en-US" sz="1400" b="1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9E3D3BAE-7FB6-4FD7-A6AD-94DCB84EBE39}" type="parTrans" cxnId="{79690D99-40D2-4A8D-B1F0-A4D0FBE10A19}">
      <dgm:prSet/>
      <dgm:spPr/>
      <dgm:t>
        <a:bodyPr/>
        <a:lstStyle/>
        <a:p>
          <a:endParaRPr lang="en-US" sz="1000">
            <a:solidFill>
              <a:schemeClr val="bg1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6F3665F3-5D17-495C-8BF8-F8DA0024D09A}" type="sibTrans" cxnId="{79690D99-40D2-4A8D-B1F0-A4D0FBE10A19}">
      <dgm:prSet/>
      <dgm:spPr/>
      <dgm:t>
        <a:bodyPr/>
        <a:lstStyle/>
        <a:p>
          <a:endParaRPr lang="en-US" sz="1000">
            <a:solidFill>
              <a:schemeClr val="bg1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4A3EE3CC-4B51-42CE-BD45-1501F2A38A25}">
      <dgm:prSet phldrT="[Text]" custT="1"/>
      <dgm:spPr/>
      <dgm:t>
        <a:bodyPr/>
        <a:lstStyle/>
        <a:p>
          <a:r>
            <a:rPr lang="en-US" sz="1000" dirty="0" smtClean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President</a:t>
          </a:r>
        </a:p>
        <a:p>
          <a:r>
            <a:rPr lang="vi-VN" sz="1000" dirty="0" smtClean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Tr. </a:t>
          </a:r>
          <a:r>
            <a:rPr lang="en-US" sz="1000" dirty="0" smtClean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Lap</a:t>
          </a:r>
          <a:endParaRPr lang="en-US" sz="1000" dirty="0">
            <a:solidFill>
              <a:schemeClr val="bg1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4448B6CC-E1AB-443E-80ED-7D91DF5F26A3}" type="parTrans" cxnId="{3F561B35-0E85-4A21-864E-CB3F1E884773}">
      <dgm:prSet/>
      <dgm:spPr/>
      <dgm:t>
        <a:bodyPr/>
        <a:lstStyle/>
        <a:p>
          <a:endParaRPr lang="en-US" sz="1000">
            <a:solidFill>
              <a:schemeClr val="bg1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FFB6BF57-03DD-4D6F-A7BF-58B81625D7D9}" type="sibTrans" cxnId="{3F561B35-0E85-4A21-864E-CB3F1E884773}">
      <dgm:prSet/>
      <dgm:spPr/>
      <dgm:t>
        <a:bodyPr/>
        <a:lstStyle/>
        <a:p>
          <a:endParaRPr lang="en-US" sz="1000">
            <a:solidFill>
              <a:schemeClr val="bg1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59AA58A8-9CCC-4BD6-B4D6-DCD3FA7F65C5}">
      <dgm:prSet phldrT="[Text]" custT="1"/>
      <dgm:spPr/>
      <dgm:t>
        <a:bodyPr/>
        <a:lstStyle/>
        <a:p>
          <a:r>
            <a:rPr lang="en-US" sz="1000" dirty="0" smtClean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Director of Academic Affairs</a:t>
          </a:r>
        </a:p>
        <a:p>
          <a:r>
            <a:rPr lang="en-US" sz="1000" dirty="0" smtClean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Tr. </a:t>
          </a:r>
          <a:r>
            <a:rPr lang="en-US" sz="1000" dirty="0" smtClean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The Duc</a:t>
          </a:r>
          <a:endParaRPr lang="en-US" sz="1000" dirty="0" smtClean="0">
            <a:solidFill>
              <a:schemeClr val="bg1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59C425F6-8D0B-4E79-8E38-B2594DAF82E6}" type="parTrans" cxnId="{9A2807BB-F89B-47C3-916B-754076585395}">
      <dgm:prSet/>
      <dgm:spPr/>
      <dgm:t>
        <a:bodyPr/>
        <a:lstStyle/>
        <a:p>
          <a:endParaRPr lang="en-US" sz="1000">
            <a:solidFill>
              <a:schemeClr val="bg1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3D8CC25E-88E0-46A4-802D-4DC7903C0192}" type="sibTrans" cxnId="{9A2807BB-F89B-47C3-916B-754076585395}">
      <dgm:prSet/>
      <dgm:spPr/>
      <dgm:t>
        <a:bodyPr/>
        <a:lstStyle/>
        <a:p>
          <a:endParaRPr lang="en-US" sz="1000">
            <a:solidFill>
              <a:schemeClr val="bg1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F6822D0E-6D33-4F50-A9B5-57242B810400}">
      <dgm:prSet phldrT="[Text]" custT="1"/>
      <dgm:spPr/>
      <dgm:t>
        <a:bodyPr/>
        <a:lstStyle/>
        <a:p>
          <a:r>
            <a:rPr lang="en-US" sz="1000" b="0" dirty="0" smtClean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Director of Organizational Affairs</a:t>
          </a:r>
        </a:p>
        <a:p>
          <a:r>
            <a:rPr lang="en-US" sz="1000" b="0" dirty="0" smtClean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Tr. </a:t>
          </a:r>
          <a:r>
            <a:rPr lang="en-US" sz="1000" b="0" dirty="0" smtClean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Duc</a:t>
          </a:r>
          <a:endParaRPr lang="en-US" sz="1000" b="0" dirty="0" smtClean="0">
            <a:solidFill>
              <a:schemeClr val="bg1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58D62F98-0E2B-40FD-90E2-03503B71B37A}" type="parTrans" cxnId="{19F655AD-4B2B-4A15-9436-22B26312C7A2}">
      <dgm:prSet/>
      <dgm:spPr/>
      <dgm:t>
        <a:bodyPr/>
        <a:lstStyle/>
        <a:p>
          <a:endParaRPr lang="en-US" sz="1000">
            <a:solidFill>
              <a:schemeClr val="bg1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64219955-1A72-4A36-A7A6-949828A3FD50}" type="sibTrans" cxnId="{19F655AD-4B2B-4A15-9436-22B26312C7A2}">
      <dgm:prSet/>
      <dgm:spPr/>
      <dgm:t>
        <a:bodyPr/>
        <a:lstStyle/>
        <a:p>
          <a:endParaRPr lang="en-US" sz="1000">
            <a:solidFill>
              <a:schemeClr val="bg1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F4106B00-8357-44CA-8FF5-2A15341BA473}">
      <dgm:prSet custT="1"/>
      <dgm:spPr/>
      <dgm:t>
        <a:bodyPr/>
        <a:lstStyle/>
        <a:p>
          <a:r>
            <a:rPr lang="en-US" sz="1000" dirty="0" smtClean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Parent </a:t>
          </a:r>
        </a:p>
        <a:p>
          <a:r>
            <a:rPr lang="en-US" sz="1000" dirty="0" smtClean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Committee</a:t>
          </a:r>
          <a:endParaRPr lang="en-US" sz="1000" dirty="0">
            <a:solidFill>
              <a:schemeClr val="bg1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C8DF763A-3775-446D-A262-554EEF3BB2B0}" type="parTrans" cxnId="{C6A81110-425F-4246-9007-833D1B9D859F}">
      <dgm:prSet/>
      <dgm:spPr/>
      <dgm:t>
        <a:bodyPr/>
        <a:lstStyle/>
        <a:p>
          <a:endParaRPr lang="en-US" sz="1000">
            <a:solidFill>
              <a:schemeClr val="bg1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16726C47-3935-450F-84EC-5CE4C009DD24}" type="sibTrans" cxnId="{C6A81110-425F-4246-9007-833D1B9D859F}">
      <dgm:prSet/>
      <dgm:spPr/>
      <dgm:t>
        <a:bodyPr/>
        <a:lstStyle/>
        <a:p>
          <a:endParaRPr lang="en-US" sz="1000">
            <a:solidFill>
              <a:schemeClr val="bg1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F6C45580-36F3-4712-B3A5-729CDAF694FC}">
      <dgm:prSet custT="1"/>
      <dgm:spPr/>
      <dgm:t>
        <a:bodyPr/>
        <a:lstStyle/>
        <a:p>
          <a:r>
            <a:rPr lang="en-US" sz="1000" dirty="0" smtClean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Advisory Committee</a:t>
          </a:r>
          <a:endParaRPr lang="en-US" sz="1000" dirty="0">
            <a:solidFill>
              <a:schemeClr val="bg1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3A851FE8-3FA8-4C2B-B0DC-EFD98CCE0A2B}" type="parTrans" cxnId="{36739824-F299-4D18-A8A1-A572F6AC77BA}">
      <dgm:prSet/>
      <dgm:spPr/>
      <dgm:t>
        <a:bodyPr/>
        <a:lstStyle/>
        <a:p>
          <a:endParaRPr lang="en-US" sz="1000">
            <a:solidFill>
              <a:schemeClr val="bg1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C4129C22-2C6A-40D2-AB9C-9FF04D762B93}" type="sibTrans" cxnId="{36739824-F299-4D18-A8A1-A572F6AC77BA}">
      <dgm:prSet/>
      <dgm:spPr/>
      <dgm:t>
        <a:bodyPr/>
        <a:lstStyle/>
        <a:p>
          <a:endParaRPr lang="en-US" sz="1000">
            <a:solidFill>
              <a:schemeClr val="bg1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7BDBCE46-3689-4433-ACE6-F78BC6E1F762}">
      <dgm:prSet custT="1"/>
      <dgm:spPr/>
      <dgm:t>
        <a:bodyPr/>
        <a:lstStyle/>
        <a:p>
          <a:r>
            <a:rPr lang="en-US" sz="1000" dirty="0" smtClean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Treasurer</a:t>
          </a:r>
        </a:p>
        <a:p>
          <a:r>
            <a:rPr lang="en-US" sz="1000" dirty="0" smtClean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Tr. </a:t>
          </a:r>
          <a:r>
            <a:rPr lang="en-US" sz="1000" dirty="0" err="1" smtClean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Trang</a:t>
          </a:r>
          <a:endParaRPr lang="en-US" sz="1000" dirty="0">
            <a:solidFill>
              <a:schemeClr val="bg1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1FF1498B-CF6D-41DF-A06A-74155C832383}" type="parTrans" cxnId="{005A1985-DC12-44D7-957F-F23AFC48C5D2}">
      <dgm:prSet/>
      <dgm:spPr/>
      <dgm:t>
        <a:bodyPr/>
        <a:lstStyle/>
        <a:p>
          <a:endParaRPr lang="en-US" sz="1000">
            <a:solidFill>
              <a:schemeClr val="bg1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40E1A24A-8730-4C5D-8AA3-196472C1299F}" type="sibTrans" cxnId="{005A1985-DC12-44D7-957F-F23AFC48C5D2}">
      <dgm:prSet/>
      <dgm:spPr/>
      <dgm:t>
        <a:bodyPr/>
        <a:lstStyle/>
        <a:p>
          <a:endParaRPr lang="en-US" sz="1000">
            <a:solidFill>
              <a:schemeClr val="bg1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13356C5C-186A-4AEE-AFD3-BAD4F1A16E89}">
      <dgm:prSet custT="1"/>
      <dgm:spPr/>
      <dgm:t>
        <a:bodyPr/>
        <a:lstStyle/>
        <a:p>
          <a:r>
            <a:rPr lang="en-US" sz="1000" dirty="0" smtClean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Secretary</a:t>
          </a:r>
        </a:p>
        <a:p>
          <a:r>
            <a:rPr lang="en-US" sz="1000" dirty="0" smtClean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Tr. Mai Anh</a:t>
          </a:r>
          <a:endParaRPr lang="en-US" sz="1000" dirty="0">
            <a:solidFill>
              <a:schemeClr val="bg1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82BDC9ED-0E42-480F-8D77-E8FEDD865CE8}" type="parTrans" cxnId="{29AB38A0-CCF6-4B9B-9B9F-30C2B01785F3}">
      <dgm:prSet/>
      <dgm:spPr/>
      <dgm:t>
        <a:bodyPr/>
        <a:lstStyle/>
        <a:p>
          <a:endParaRPr lang="en-US" sz="1000">
            <a:solidFill>
              <a:schemeClr val="bg1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0D7E3390-8EB3-4A74-9A83-FA01C59DE447}" type="sibTrans" cxnId="{29AB38A0-CCF6-4B9B-9B9F-30C2B01785F3}">
      <dgm:prSet/>
      <dgm:spPr/>
      <dgm:t>
        <a:bodyPr/>
        <a:lstStyle/>
        <a:p>
          <a:endParaRPr lang="en-US" sz="1000">
            <a:solidFill>
              <a:schemeClr val="bg1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A7142436-6BAB-45D7-BF4D-A738A25E742D}" type="pres">
      <dgm:prSet presAssocID="{71E0A424-9752-4ECA-A442-6428F5AC870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492BD418-8D7A-4B44-9397-43E115FB851F}" type="pres">
      <dgm:prSet presAssocID="{C8A16BCE-66A5-4863-A7F0-FD98506EFC96}" presName="hierRoot1" presStyleCnt="0"/>
      <dgm:spPr/>
    </dgm:pt>
    <dgm:pt modelId="{FBB5DBE1-1C3E-47E9-88ED-19BBB002D74D}" type="pres">
      <dgm:prSet presAssocID="{C8A16BCE-66A5-4863-A7F0-FD98506EFC96}" presName="composite" presStyleCnt="0"/>
      <dgm:spPr/>
    </dgm:pt>
    <dgm:pt modelId="{CA6FF18D-6DA1-4900-94D5-500F56C73746}" type="pres">
      <dgm:prSet presAssocID="{C8A16BCE-66A5-4863-A7F0-FD98506EFC96}" presName="background" presStyleLbl="node0" presStyleIdx="0" presStyleCnt="1"/>
      <dgm:spPr/>
    </dgm:pt>
    <dgm:pt modelId="{59F0BB37-44C7-40F7-AFC4-C39633F04C10}" type="pres">
      <dgm:prSet presAssocID="{C8A16BCE-66A5-4863-A7F0-FD98506EFC96}" presName="text" presStyleLbl="fgAcc0" presStyleIdx="0" presStyleCnt="1" custLinFactNeighborX="6284" custLinFactNeighborY="739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B11667D-0C7B-47D7-A6BD-34FC5BA32590}" type="pres">
      <dgm:prSet presAssocID="{C8A16BCE-66A5-4863-A7F0-FD98506EFC96}" presName="hierChild2" presStyleCnt="0"/>
      <dgm:spPr/>
    </dgm:pt>
    <dgm:pt modelId="{EAA37AC4-FDBA-42C4-9B7D-13413223F030}" type="pres">
      <dgm:prSet presAssocID="{C8DF763A-3775-446D-A262-554EEF3BB2B0}" presName="Name10" presStyleLbl="parChTrans1D2" presStyleIdx="0" presStyleCnt="2"/>
      <dgm:spPr/>
      <dgm:t>
        <a:bodyPr/>
        <a:lstStyle/>
        <a:p>
          <a:endParaRPr lang="en-US"/>
        </a:p>
      </dgm:t>
    </dgm:pt>
    <dgm:pt modelId="{A4CC7E4C-F613-48CF-BB2E-8752BD36DC8E}" type="pres">
      <dgm:prSet presAssocID="{F4106B00-8357-44CA-8FF5-2A15341BA473}" presName="hierRoot2" presStyleCnt="0"/>
      <dgm:spPr/>
    </dgm:pt>
    <dgm:pt modelId="{51BFAC7A-550E-4AB9-987A-D2701896B8E5}" type="pres">
      <dgm:prSet presAssocID="{F4106B00-8357-44CA-8FF5-2A15341BA473}" presName="composite2" presStyleCnt="0"/>
      <dgm:spPr/>
    </dgm:pt>
    <dgm:pt modelId="{79129F5B-D635-4AEA-8FAC-294B4708A148}" type="pres">
      <dgm:prSet presAssocID="{F4106B00-8357-44CA-8FF5-2A15341BA473}" presName="background2" presStyleLbl="node2" presStyleIdx="0" presStyleCnt="2"/>
      <dgm:spPr/>
    </dgm:pt>
    <dgm:pt modelId="{550B7834-796D-4351-A685-D92264856EDF}" type="pres">
      <dgm:prSet presAssocID="{F4106B00-8357-44CA-8FF5-2A15341BA473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1B3CA95-D03A-490F-8715-C74C4DEA6400}" type="pres">
      <dgm:prSet presAssocID="{F4106B00-8357-44CA-8FF5-2A15341BA473}" presName="hierChild3" presStyleCnt="0"/>
      <dgm:spPr/>
    </dgm:pt>
    <dgm:pt modelId="{9511C63B-C2F3-4D7F-9D67-EC675167C4D7}" type="pres">
      <dgm:prSet presAssocID="{4448B6CC-E1AB-443E-80ED-7D91DF5F26A3}" presName="Name17" presStyleLbl="parChTrans1D3" presStyleIdx="0" presStyleCnt="1"/>
      <dgm:spPr/>
      <dgm:t>
        <a:bodyPr/>
        <a:lstStyle/>
        <a:p>
          <a:endParaRPr lang="en-US"/>
        </a:p>
      </dgm:t>
    </dgm:pt>
    <dgm:pt modelId="{3BCA15D1-4F5A-4F01-84F0-8A3A03C7E443}" type="pres">
      <dgm:prSet presAssocID="{4A3EE3CC-4B51-42CE-BD45-1501F2A38A25}" presName="hierRoot3" presStyleCnt="0"/>
      <dgm:spPr/>
    </dgm:pt>
    <dgm:pt modelId="{9EFAEBCB-5E7F-4369-88B8-88E1F6827FD2}" type="pres">
      <dgm:prSet presAssocID="{4A3EE3CC-4B51-42CE-BD45-1501F2A38A25}" presName="composite3" presStyleCnt="0"/>
      <dgm:spPr/>
    </dgm:pt>
    <dgm:pt modelId="{A7FEDF0C-E446-4E53-83DD-58542D59CEB5}" type="pres">
      <dgm:prSet presAssocID="{4A3EE3CC-4B51-42CE-BD45-1501F2A38A25}" presName="background3" presStyleLbl="node3" presStyleIdx="0" presStyleCnt="1"/>
      <dgm:spPr/>
    </dgm:pt>
    <dgm:pt modelId="{2BE0D7C1-E998-4141-BF20-04EFC7E02444}" type="pres">
      <dgm:prSet presAssocID="{4A3EE3CC-4B51-42CE-BD45-1501F2A38A25}" presName="text3" presStyleLbl="fgAcc3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C61A9D7-BC4E-46A4-8160-68607A4FEF86}" type="pres">
      <dgm:prSet presAssocID="{4A3EE3CC-4B51-42CE-BD45-1501F2A38A25}" presName="hierChild4" presStyleCnt="0"/>
      <dgm:spPr/>
    </dgm:pt>
    <dgm:pt modelId="{44751B27-E190-42FB-A38B-70E633F25686}" type="pres">
      <dgm:prSet presAssocID="{59C425F6-8D0B-4E79-8E38-B2594DAF82E6}" presName="Name23" presStyleLbl="parChTrans1D4" presStyleIdx="0" presStyleCnt="4"/>
      <dgm:spPr/>
      <dgm:t>
        <a:bodyPr/>
        <a:lstStyle/>
        <a:p>
          <a:endParaRPr lang="en-US"/>
        </a:p>
      </dgm:t>
    </dgm:pt>
    <dgm:pt modelId="{C39539D1-D8B7-48B3-B960-EE60176F614C}" type="pres">
      <dgm:prSet presAssocID="{59AA58A8-9CCC-4BD6-B4D6-DCD3FA7F65C5}" presName="hierRoot4" presStyleCnt="0"/>
      <dgm:spPr/>
    </dgm:pt>
    <dgm:pt modelId="{706648CD-2FBF-47B9-A282-09151B7C6F61}" type="pres">
      <dgm:prSet presAssocID="{59AA58A8-9CCC-4BD6-B4D6-DCD3FA7F65C5}" presName="composite4" presStyleCnt="0"/>
      <dgm:spPr/>
    </dgm:pt>
    <dgm:pt modelId="{E4FDB89B-9911-4FDF-B9CF-B56B1D3A1D63}" type="pres">
      <dgm:prSet presAssocID="{59AA58A8-9CCC-4BD6-B4D6-DCD3FA7F65C5}" presName="background4" presStyleLbl="node4" presStyleIdx="0" presStyleCnt="4"/>
      <dgm:spPr/>
    </dgm:pt>
    <dgm:pt modelId="{CCD2AD0D-06AA-4F65-9E3B-0108709C8B2C}" type="pres">
      <dgm:prSet presAssocID="{59AA58A8-9CCC-4BD6-B4D6-DCD3FA7F65C5}" presName="text4" presStyleLbl="fgAcc4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3BA88A0-5D77-4804-85B0-7594285C8475}" type="pres">
      <dgm:prSet presAssocID="{59AA58A8-9CCC-4BD6-B4D6-DCD3FA7F65C5}" presName="hierChild5" presStyleCnt="0"/>
      <dgm:spPr/>
    </dgm:pt>
    <dgm:pt modelId="{E8063884-DDD6-4B98-8478-9580E3F863EA}" type="pres">
      <dgm:prSet presAssocID="{58D62F98-0E2B-40FD-90E2-03503B71B37A}" presName="Name23" presStyleLbl="parChTrans1D4" presStyleIdx="1" presStyleCnt="4"/>
      <dgm:spPr/>
      <dgm:t>
        <a:bodyPr/>
        <a:lstStyle/>
        <a:p>
          <a:endParaRPr lang="en-US"/>
        </a:p>
      </dgm:t>
    </dgm:pt>
    <dgm:pt modelId="{A9A1A10B-AEE7-4883-889A-A49D64B09C4E}" type="pres">
      <dgm:prSet presAssocID="{F6822D0E-6D33-4F50-A9B5-57242B810400}" presName="hierRoot4" presStyleCnt="0"/>
      <dgm:spPr/>
    </dgm:pt>
    <dgm:pt modelId="{8700CAE4-9D2E-4209-89E8-16C0B6D42198}" type="pres">
      <dgm:prSet presAssocID="{F6822D0E-6D33-4F50-A9B5-57242B810400}" presName="composite4" presStyleCnt="0"/>
      <dgm:spPr/>
    </dgm:pt>
    <dgm:pt modelId="{5A504B3F-DA07-43FF-BDC7-6B9DB74E0BF1}" type="pres">
      <dgm:prSet presAssocID="{F6822D0E-6D33-4F50-A9B5-57242B810400}" presName="background4" presStyleLbl="node4" presStyleIdx="1" presStyleCnt="4"/>
      <dgm:spPr/>
    </dgm:pt>
    <dgm:pt modelId="{FDAA413B-2E49-464B-8BC0-26862410EEAD}" type="pres">
      <dgm:prSet presAssocID="{F6822D0E-6D33-4F50-A9B5-57242B810400}" presName="text4" presStyleLbl="fgAcc4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EB17070-287F-431D-BC35-5070D0023BBE}" type="pres">
      <dgm:prSet presAssocID="{F6822D0E-6D33-4F50-A9B5-57242B810400}" presName="hierChild5" presStyleCnt="0"/>
      <dgm:spPr/>
    </dgm:pt>
    <dgm:pt modelId="{D9E302A8-FD55-4DA7-B304-1E4BB3B3B2C9}" type="pres">
      <dgm:prSet presAssocID="{1FF1498B-CF6D-41DF-A06A-74155C832383}" presName="Name23" presStyleLbl="parChTrans1D4" presStyleIdx="2" presStyleCnt="4"/>
      <dgm:spPr/>
      <dgm:t>
        <a:bodyPr/>
        <a:lstStyle/>
        <a:p>
          <a:endParaRPr lang="en-US"/>
        </a:p>
      </dgm:t>
    </dgm:pt>
    <dgm:pt modelId="{2AA19596-176D-428F-86BA-BDEA72A05B59}" type="pres">
      <dgm:prSet presAssocID="{7BDBCE46-3689-4433-ACE6-F78BC6E1F762}" presName="hierRoot4" presStyleCnt="0"/>
      <dgm:spPr/>
    </dgm:pt>
    <dgm:pt modelId="{24554E5C-B8E6-4BEC-A6AB-63CA362F057D}" type="pres">
      <dgm:prSet presAssocID="{7BDBCE46-3689-4433-ACE6-F78BC6E1F762}" presName="composite4" presStyleCnt="0"/>
      <dgm:spPr/>
    </dgm:pt>
    <dgm:pt modelId="{CD538D39-3ADF-42D4-8B70-6FA92149CAAF}" type="pres">
      <dgm:prSet presAssocID="{7BDBCE46-3689-4433-ACE6-F78BC6E1F762}" presName="background4" presStyleLbl="node4" presStyleIdx="2" presStyleCnt="4"/>
      <dgm:spPr/>
    </dgm:pt>
    <dgm:pt modelId="{BD05EC66-3E58-412C-A962-CED3BAFEB71B}" type="pres">
      <dgm:prSet presAssocID="{7BDBCE46-3689-4433-ACE6-F78BC6E1F762}" presName="text4" presStyleLbl="fgAcc4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686C911-EB46-4410-A9F8-46FE2FC03DB2}" type="pres">
      <dgm:prSet presAssocID="{7BDBCE46-3689-4433-ACE6-F78BC6E1F762}" presName="hierChild5" presStyleCnt="0"/>
      <dgm:spPr/>
    </dgm:pt>
    <dgm:pt modelId="{985441CA-765C-4DDA-BFCE-68E2B8D5C08A}" type="pres">
      <dgm:prSet presAssocID="{82BDC9ED-0E42-480F-8D77-E8FEDD865CE8}" presName="Name23" presStyleLbl="parChTrans1D4" presStyleIdx="3" presStyleCnt="4"/>
      <dgm:spPr/>
      <dgm:t>
        <a:bodyPr/>
        <a:lstStyle/>
        <a:p>
          <a:endParaRPr lang="en-US"/>
        </a:p>
      </dgm:t>
    </dgm:pt>
    <dgm:pt modelId="{BA607B10-A8B8-46A9-A4B2-6E378FCA5A41}" type="pres">
      <dgm:prSet presAssocID="{13356C5C-186A-4AEE-AFD3-BAD4F1A16E89}" presName="hierRoot4" presStyleCnt="0"/>
      <dgm:spPr/>
    </dgm:pt>
    <dgm:pt modelId="{64A7ECFB-BEC0-42E4-9EBA-8E5D211AB96B}" type="pres">
      <dgm:prSet presAssocID="{13356C5C-186A-4AEE-AFD3-BAD4F1A16E89}" presName="composite4" presStyleCnt="0"/>
      <dgm:spPr/>
    </dgm:pt>
    <dgm:pt modelId="{F68AC089-F8A4-4578-A018-4E84AF5AA95C}" type="pres">
      <dgm:prSet presAssocID="{13356C5C-186A-4AEE-AFD3-BAD4F1A16E89}" presName="background4" presStyleLbl="node4" presStyleIdx="3" presStyleCnt="4"/>
      <dgm:spPr/>
    </dgm:pt>
    <dgm:pt modelId="{36746C26-B39D-463F-B146-48A5380EA52D}" type="pres">
      <dgm:prSet presAssocID="{13356C5C-186A-4AEE-AFD3-BAD4F1A16E89}" presName="text4" presStyleLbl="fgAcc4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66F2C6A-B241-4504-BF60-7555D0D6DBD4}" type="pres">
      <dgm:prSet presAssocID="{13356C5C-186A-4AEE-AFD3-BAD4F1A16E89}" presName="hierChild5" presStyleCnt="0"/>
      <dgm:spPr/>
    </dgm:pt>
    <dgm:pt modelId="{5D649B93-4F99-4F17-BFE6-445E7B02D762}" type="pres">
      <dgm:prSet presAssocID="{3A851FE8-3FA8-4C2B-B0DC-EFD98CCE0A2B}" presName="Name10" presStyleLbl="parChTrans1D2" presStyleIdx="1" presStyleCnt="2"/>
      <dgm:spPr/>
      <dgm:t>
        <a:bodyPr/>
        <a:lstStyle/>
        <a:p>
          <a:endParaRPr lang="en-US"/>
        </a:p>
      </dgm:t>
    </dgm:pt>
    <dgm:pt modelId="{0311E553-2483-44ED-955B-B8E2BB43EF49}" type="pres">
      <dgm:prSet presAssocID="{F6C45580-36F3-4712-B3A5-729CDAF694FC}" presName="hierRoot2" presStyleCnt="0"/>
      <dgm:spPr/>
    </dgm:pt>
    <dgm:pt modelId="{DEBE22D0-20F6-4A6F-90C4-CF8BB2750B95}" type="pres">
      <dgm:prSet presAssocID="{F6C45580-36F3-4712-B3A5-729CDAF694FC}" presName="composite2" presStyleCnt="0"/>
      <dgm:spPr/>
    </dgm:pt>
    <dgm:pt modelId="{A8DA3AA3-BB25-4A37-8B68-33C5149A4196}" type="pres">
      <dgm:prSet presAssocID="{F6C45580-36F3-4712-B3A5-729CDAF694FC}" presName="background2" presStyleLbl="node2" presStyleIdx="1" presStyleCnt="2"/>
      <dgm:spPr/>
    </dgm:pt>
    <dgm:pt modelId="{CD2D47BF-31BA-43C9-8F52-077EF81F665F}" type="pres">
      <dgm:prSet presAssocID="{F6C45580-36F3-4712-B3A5-729CDAF694FC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DA31897-9401-4E12-86C2-861FD15FAA92}" type="pres">
      <dgm:prSet presAssocID="{F6C45580-36F3-4712-B3A5-729CDAF694FC}" presName="hierChild3" presStyleCnt="0"/>
      <dgm:spPr/>
    </dgm:pt>
  </dgm:ptLst>
  <dgm:cxnLst>
    <dgm:cxn modelId="{0B0CCC05-45DF-42F6-9653-C7BBF2E15DA5}" type="presOf" srcId="{1FF1498B-CF6D-41DF-A06A-74155C832383}" destId="{D9E302A8-FD55-4DA7-B304-1E4BB3B3B2C9}" srcOrd="0" destOrd="0" presId="urn:microsoft.com/office/officeart/2005/8/layout/hierarchy1"/>
    <dgm:cxn modelId="{35063E0B-179C-47E6-9594-2A68760DA3BF}" type="presOf" srcId="{F4106B00-8357-44CA-8FF5-2A15341BA473}" destId="{550B7834-796D-4351-A685-D92264856EDF}" srcOrd="0" destOrd="0" presId="urn:microsoft.com/office/officeart/2005/8/layout/hierarchy1"/>
    <dgm:cxn modelId="{99468169-8312-4CD1-A422-C651D661A152}" type="presOf" srcId="{4A3EE3CC-4B51-42CE-BD45-1501F2A38A25}" destId="{2BE0D7C1-E998-4141-BF20-04EFC7E02444}" srcOrd="0" destOrd="0" presId="urn:microsoft.com/office/officeart/2005/8/layout/hierarchy1"/>
    <dgm:cxn modelId="{9BD6D17D-E995-4ACD-9B4C-19EBBA7A9D68}" type="presOf" srcId="{59C425F6-8D0B-4E79-8E38-B2594DAF82E6}" destId="{44751B27-E190-42FB-A38B-70E633F25686}" srcOrd="0" destOrd="0" presId="urn:microsoft.com/office/officeart/2005/8/layout/hierarchy1"/>
    <dgm:cxn modelId="{128A2776-B07A-4AB9-8B4B-798EABC3110D}" type="presOf" srcId="{71E0A424-9752-4ECA-A442-6428F5AC8704}" destId="{A7142436-6BAB-45D7-BF4D-A738A25E742D}" srcOrd="0" destOrd="0" presId="urn:microsoft.com/office/officeart/2005/8/layout/hierarchy1"/>
    <dgm:cxn modelId="{19F655AD-4B2B-4A15-9436-22B26312C7A2}" srcId="{4A3EE3CC-4B51-42CE-BD45-1501F2A38A25}" destId="{F6822D0E-6D33-4F50-A9B5-57242B810400}" srcOrd="1" destOrd="0" parTransId="{58D62F98-0E2B-40FD-90E2-03503B71B37A}" sibTransId="{64219955-1A72-4A36-A7A6-949828A3FD50}"/>
    <dgm:cxn modelId="{79690D99-40D2-4A8D-B1F0-A4D0FBE10A19}" srcId="{71E0A424-9752-4ECA-A442-6428F5AC8704}" destId="{C8A16BCE-66A5-4863-A7F0-FD98506EFC96}" srcOrd="0" destOrd="0" parTransId="{9E3D3BAE-7FB6-4FD7-A6AD-94DCB84EBE39}" sibTransId="{6F3665F3-5D17-495C-8BF8-F8DA0024D09A}"/>
    <dgm:cxn modelId="{03EF574B-A9AF-440A-B497-BE2217CFF66D}" type="presOf" srcId="{7BDBCE46-3689-4433-ACE6-F78BC6E1F762}" destId="{BD05EC66-3E58-412C-A962-CED3BAFEB71B}" srcOrd="0" destOrd="0" presId="urn:microsoft.com/office/officeart/2005/8/layout/hierarchy1"/>
    <dgm:cxn modelId="{DEC36662-F69F-434F-A453-0B9101CC6D59}" type="presOf" srcId="{F6C45580-36F3-4712-B3A5-729CDAF694FC}" destId="{CD2D47BF-31BA-43C9-8F52-077EF81F665F}" srcOrd="0" destOrd="0" presId="urn:microsoft.com/office/officeart/2005/8/layout/hierarchy1"/>
    <dgm:cxn modelId="{36EDFA4C-11EB-46BC-BBD4-46C11CFEB47D}" type="presOf" srcId="{59AA58A8-9CCC-4BD6-B4D6-DCD3FA7F65C5}" destId="{CCD2AD0D-06AA-4F65-9E3B-0108709C8B2C}" srcOrd="0" destOrd="0" presId="urn:microsoft.com/office/officeart/2005/8/layout/hierarchy1"/>
    <dgm:cxn modelId="{9A2807BB-F89B-47C3-916B-754076585395}" srcId="{4A3EE3CC-4B51-42CE-BD45-1501F2A38A25}" destId="{59AA58A8-9CCC-4BD6-B4D6-DCD3FA7F65C5}" srcOrd="0" destOrd="0" parTransId="{59C425F6-8D0B-4E79-8E38-B2594DAF82E6}" sibTransId="{3D8CC25E-88E0-46A4-802D-4DC7903C0192}"/>
    <dgm:cxn modelId="{AA966E42-33DF-4722-84ED-4B2FCBD147AB}" type="presOf" srcId="{C8DF763A-3775-446D-A262-554EEF3BB2B0}" destId="{EAA37AC4-FDBA-42C4-9B7D-13413223F030}" srcOrd="0" destOrd="0" presId="urn:microsoft.com/office/officeart/2005/8/layout/hierarchy1"/>
    <dgm:cxn modelId="{7A031BEF-E737-4E2B-88C5-AF80FF2D83CB}" type="presOf" srcId="{82BDC9ED-0E42-480F-8D77-E8FEDD865CE8}" destId="{985441CA-765C-4DDA-BFCE-68E2B8D5C08A}" srcOrd="0" destOrd="0" presId="urn:microsoft.com/office/officeart/2005/8/layout/hierarchy1"/>
    <dgm:cxn modelId="{29AB38A0-CCF6-4B9B-9B9F-30C2B01785F3}" srcId="{4A3EE3CC-4B51-42CE-BD45-1501F2A38A25}" destId="{13356C5C-186A-4AEE-AFD3-BAD4F1A16E89}" srcOrd="3" destOrd="0" parTransId="{82BDC9ED-0E42-480F-8D77-E8FEDD865CE8}" sibTransId="{0D7E3390-8EB3-4A74-9A83-FA01C59DE447}"/>
    <dgm:cxn modelId="{D8594270-7BE6-4583-BA8C-EF5A15A27E13}" type="presOf" srcId="{F6822D0E-6D33-4F50-A9B5-57242B810400}" destId="{FDAA413B-2E49-464B-8BC0-26862410EEAD}" srcOrd="0" destOrd="0" presId="urn:microsoft.com/office/officeart/2005/8/layout/hierarchy1"/>
    <dgm:cxn modelId="{29184CF5-6C80-490E-949B-6D3B0A64F96B}" type="presOf" srcId="{C8A16BCE-66A5-4863-A7F0-FD98506EFC96}" destId="{59F0BB37-44C7-40F7-AFC4-C39633F04C10}" srcOrd="0" destOrd="0" presId="urn:microsoft.com/office/officeart/2005/8/layout/hierarchy1"/>
    <dgm:cxn modelId="{1C1EB911-F96D-4209-987F-D40EB504193E}" type="presOf" srcId="{4448B6CC-E1AB-443E-80ED-7D91DF5F26A3}" destId="{9511C63B-C2F3-4D7F-9D67-EC675167C4D7}" srcOrd="0" destOrd="0" presId="urn:microsoft.com/office/officeart/2005/8/layout/hierarchy1"/>
    <dgm:cxn modelId="{F85A2308-D440-4B48-B503-640270BEE205}" type="presOf" srcId="{13356C5C-186A-4AEE-AFD3-BAD4F1A16E89}" destId="{36746C26-B39D-463F-B146-48A5380EA52D}" srcOrd="0" destOrd="0" presId="urn:microsoft.com/office/officeart/2005/8/layout/hierarchy1"/>
    <dgm:cxn modelId="{C6A81110-425F-4246-9007-833D1B9D859F}" srcId="{C8A16BCE-66A5-4863-A7F0-FD98506EFC96}" destId="{F4106B00-8357-44CA-8FF5-2A15341BA473}" srcOrd="0" destOrd="0" parTransId="{C8DF763A-3775-446D-A262-554EEF3BB2B0}" sibTransId="{16726C47-3935-450F-84EC-5CE4C009DD24}"/>
    <dgm:cxn modelId="{FD8AB12F-B596-441B-BA50-07EEA0254618}" type="presOf" srcId="{3A851FE8-3FA8-4C2B-B0DC-EFD98CCE0A2B}" destId="{5D649B93-4F99-4F17-BFE6-445E7B02D762}" srcOrd="0" destOrd="0" presId="urn:microsoft.com/office/officeart/2005/8/layout/hierarchy1"/>
    <dgm:cxn modelId="{BB9D6A0D-2694-46A2-BDED-6F828358BC8E}" type="presOf" srcId="{58D62F98-0E2B-40FD-90E2-03503B71B37A}" destId="{E8063884-DDD6-4B98-8478-9580E3F863EA}" srcOrd="0" destOrd="0" presId="urn:microsoft.com/office/officeart/2005/8/layout/hierarchy1"/>
    <dgm:cxn modelId="{36739824-F299-4D18-A8A1-A572F6AC77BA}" srcId="{C8A16BCE-66A5-4863-A7F0-FD98506EFC96}" destId="{F6C45580-36F3-4712-B3A5-729CDAF694FC}" srcOrd="1" destOrd="0" parTransId="{3A851FE8-3FA8-4C2B-B0DC-EFD98CCE0A2B}" sibTransId="{C4129C22-2C6A-40D2-AB9C-9FF04D762B93}"/>
    <dgm:cxn modelId="{005A1985-DC12-44D7-957F-F23AFC48C5D2}" srcId="{4A3EE3CC-4B51-42CE-BD45-1501F2A38A25}" destId="{7BDBCE46-3689-4433-ACE6-F78BC6E1F762}" srcOrd="2" destOrd="0" parTransId="{1FF1498B-CF6D-41DF-A06A-74155C832383}" sibTransId="{40E1A24A-8730-4C5D-8AA3-196472C1299F}"/>
    <dgm:cxn modelId="{3F561B35-0E85-4A21-864E-CB3F1E884773}" srcId="{F4106B00-8357-44CA-8FF5-2A15341BA473}" destId="{4A3EE3CC-4B51-42CE-BD45-1501F2A38A25}" srcOrd="0" destOrd="0" parTransId="{4448B6CC-E1AB-443E-80ED-7D91DF5F26A3}" sibTransId="{FFB6BF57-03DD-4D6F-A7BF-58B81625D7D9}"/>
    <dgm:cxn modelId="{60312DA5-B351-4850-B00E-5DBE8AFDE91D}" type="presParOf" srcId="{A7142436-6BAB-45D7-BF4D-A738A25E742D}" destId="{492BD418-8D7A-4B44-9397-43E115FB851F}" srcOrd="0" destOrd="0" presId="urn:microsoft.com/office/officeart/2005/8/layout/hierarchy1"/>
    <dgm:cxn modelId="{77682850-452A-4597-85CF-26EB96EF2028}" type="presParOf" srcId="{492BD418-8D7A-4B44-9397-43E115FB851F}" destId="{FBB5DBE1-1C3E-47E9-88ED-19BBB002D74D}" srcOrd="0" destOrd="0" presId="urn:microsoft.com/office/officeart/2005/8/layout/hierarchy1"/>
    <dgm:cxn modelId="{893CA4EA-DE97-444C-9A78-C2505BF91678}" type="presParOf" srcId="{FBB5DBE1-1C3E-47E9-88ED-19BBB002D74D}" destId="{CA6FF18D-6DA1-4900-94D5-500F56C73746}" srcOrd="0" destOrd="0" presId="urn:microsoft.com/office/officeart/2005/8/layout/hierarchy1"/>
    <dgm:cxn modelId="{63CCA3C6-B300-4A6D-8A59-9D4034F728F1}" type="presParOf" srcId="{FBB5DBE1-1C3E-47E9-88ED-19BBB002D74D}" destId="{59F0BB37-44C7-40F7-AFC4-C39633F04C10}" srcOrd="1" destOrd="0" presId="urn:microsoft.com/office/officeart/2005/8/layout/hierarchy1"/>
    <dgm:cxn modelId="{8D45B6DB-E22A-4C8F-BCBF-347000688412}" type="presParOf" srcId="{492BD418-8D7A-4B44-9397-43E115FB851F}" destId="{8B11667D-0C7B-47D7-A6BD-34FC5BA32590}" srcOrd="1" destOrd="0" presId="urn:microsoft.com/office/officeart/2005/8/layout/hierarchy1"/>
    <dgm:cxn modelId="{967ABD2D-16B2-45A6-9962-9DA70E50E397}" type="presParOf" srcId="{8B11667D-0C7B-47D7-A6BD-34FC5BA32590}" destId="{EAA37AC4-FDBA-42C4-9B7D-13413223F030}" srcOrd="0" destOrd="0" presId="urn:microsoft.com/office/officeart/2005/8/layout/hierarchy1"/>
    <dgm:cxn modelId="{A3960C1C-221C-4BBF-93AC-6B9013B631BB}" type="presParOf" srcId="{8B11667D-0C7B-47D7-A6BD-34FC5BA32590}" destId="{A4CC7E4C-F613-48CF-BB2E-8752BD36DC8E}" srcOrd="1" destOrd="0" presId="urn:microsoft.com/office/officeart/2005/8/layout/hierarchy1"/>
    <dgm:cxn modelId="{D23BAAAB-6D8F-4574-8B11-429DEC346CDE}" type="presParOf" srcId="{A4CC7E4C-F613-48CF-BB2E-8752BD36DC8E}" destId="{51BFAC7A-550E-4AB9-987A-D2701896B8E5}" srcOrd="0" destOrd="0" presId="urn:microsoft.com/office/officeart/2005/8/layout/hierarchy1"/>
    <dgm:cxn modelId="{8A71400D-9163-4810-B77A-39CF162101AD}" type="presParOf" srcId="{51BFAC7A-550E-4AB9-987A-D2701896B8E5}" destId="{79129F5B-D635-4AEA-8FAC-294B4708A148}" srcOrd="0" destOrd="0" presId="urn:microsoft.com/office/officeart/2005/8/layout/hierarchy1"/>
    <dgm:cxn modelId="{B9222F46-1013-4FCD-A6F0-9DC39799EC52}" type="presParOf" srcId="{51BFAC7A-550E-4AB9-987A-D2701896B8E5}" destId="{550B7834-796D-4351-A685-D92264856EDF}" srcOrd="1" destOrd="0" presId="urn:microsoft.com/office/officeart/2005/8/layout/hierarchy1"/>
    <dgm:cxn modelId="{AE5883D9-EE63-4CCF-B845-8F24F2D83C25}" type="presParOf" srcId="{A4CC7E4C-F613-48CF-BB2E-8752BD36DC8E}" destId="{F1B3CA95-D03A-490F-8715-C74C4DEA6400}" srcOrd="1" destOrd="0" presId="urn:microsoft.com/office/officeart/2005/8/layout/hierarchy1"/>
    <dgm:cxn modelId="{D5E60BB2-DF9C-4F5B-9A7B-F2DF2FA3BBB5}" type="presParOf" srcId="{F1B3CA95-D03A-490F-8715-C74C4DEA6400}" destId="{9511C63B-C2F3-4D7F-9D67-EC675167C4D7}" srcOrd="0" destOrd="0" presId="urn:microsoft.com/office/officeart/2005/8/layout/hierarchy1"/>
    <dgm:cxn modelId="{21058A03-02DE-4A0D-B7B1-D87C0D4F7C45}" type="presParOf" srcId="{F1B3CA95-D03A-490F-8715-C74C4DEA6400}" destId="{3BCA15D1-4F5A-4F01-84F0-8A3A03C7E443}" srcOrd="1" destOrd="0" presId="urn:microsoft.com/office/officeart/2005/8/layout/hierarchy1"/>
    <dgm:cxn modelId="{7F17D851-07E8-4B14-B030-165FAFC3E68C}" type="presParOf" srcId="{3BCA15D1-4F5A-4F01-84F0-8A3A03C7E443}" destId="{9EFAEBCB-5E7F-4369-88B8-88E1F6827FD2}" srcOrd="0" destOrd="0" presId="urn:microsoft.com/office/officeart/2005/8/layout/hierarchy1"/>
    <dgm:cxn modelId="{129203E5-4942-44BF-B213-1065138FB0D9}" type="presParOf" srcId="{9EFAEBCB-5E7F-4369-88B8-88E1F6827FD2}" destId="{A7FEDF0C-E446-4E53-83DD-58542D59CEB5}" srcOrd="0" destOrd="0" presId="urn:microsoft.com/office/officeart/2005/8/layout/hierarchy1"/>
    <dgm:cxn modelId="{C818F313-FDC6-49BA-8385-F099A7DE9CD4}" type="presParOf" srcId="{9EFAEBCB-5E7F-4369-88B8-88E1F6827FD2}" destId="{2BE0D7C1-E998-4141-BF20-04EFC7E02444}" srcOrd="1" destOrd="0" presId="urn:microsoft.com/office/officeart/2005/8/layout/hierarchy1"/>
    <dgm:cxn modelId="{BE918D56-FC4D-4488-BE7D-60932B04845D}" type="presParOf" srcId="{3BCA15D1-4F5A-4F01-84F0-8A3A03C7E443}" destId="{3C61A9D7-BC4E-46A4-8160-68607A4FEF86}" srcOrd="1" destOrd="0" presId="urn:microsoft.com/office/officeart/2005/8/layout/hierarchy1"/>
    <dgm:cxn modelId="{F319F984-E0BB-4FEE-8BEF-D9A961A7B582}" type="presParOf" srcId="{3C61A9D7-BC4E-46A4-8160-68607A4FEF86}" destId="{44751B27-E190-42FB-A38B-70E633F25686}" srcOrd="0" destOrd="0" presId="urn:microsoft.com/office/officeart/2005/8/layout/hierarchy1"/>
    <dgm:cxn modelId="{EB9AD38F-BC02-4DEE-8F53-D3064D950AFE}" type="presParOf" srcId="{3C61A9D7-BC4E-46A4-8160-68607A4FEF86}" destId="{C39539D1-D8B7-48B3-B960-EE60176F614C}" srcOrd="1" destOrd="0" presId="urn:microsoft.com/office/officeart/2005/8/layout/hierarchy1"/>
    <dgm:cxn modelId="{8807EA86-047D-424F-8BE0-23E71DAA4BE9}" type="presParOf" srcId="{C39539D1-D8B7-48B3-B960-EE60176F614C}" destId="{706648CD-2FBF-47B9-A282-09151B7C6F61}" srcOrd="0" destOrd="0" presId="urn:microsoft.com/office/officeart/2005/8/layout/hierarchy1"/>
    <dgm:cxn modelId="{65786959-B143-4B30-80D5-14A0F2F57667}" type="presParOf" srcId="{706648CD-2FBF-47B9-A282-09151B7C6F61}" destId="{E4FDB89B-9911-4FDF-B9CF-B56B1D3A1D63}" srcOrd="0" destOrd="0" presId="urn:microsoft.com/office/officeart/2005/8/layout/hierarchy1"/>
    <dgm:cxn modelId="{AAA05B3C-20BD-4014-A67C-4BEBC27AA955}" type="presParOf" srcId="{706648CD-2FBF-47B9-A282-09151B7C6F61}" destId="{CCD2AD0D-06AA-4F65-9E3B-0108709C8B2C}" srcOrd="1" destOrd="0" presId="urn:microsoft.com/office/officeart/2005/8/layout/hierarchy1"/>
    <dgm:cxn modelId="{C7682521-BD4A-4C4F-8B93-07A9EFDBDF93}" type="presParOf" srcId="{C39539D1-D8B7-48B3-B960-EE60176F614C}" destId="{D3BA88A0-5D77-4804-85B0-7594285C8475}" srcOrd="1" destOrd="0" presId="urn:microsoft.com/office/officeart/2005/8/layout/hierarchy1"/>
    <dgm:cxn modelId="{D743B443-22B5-41AE-96E9-6A58941920AC}" type="presParOf" srcId="{3C61A9D7-BC4E-46A4-8160-68607A4FEF86}" destId="{E8063884-DDD6-4B98-8478-9580E3F863EA}" srcOrd="2" destOrd="0" presId="urn:microsoft.com/office/officeart/2005/8/layout/hierarchy1"/>
    <dgm:cxn modelId="{CF4D129E-DD1D-49BB-8312-1064DAAEE074}" type="presParOf" srcId="{3C61A9D7-BC4E-46A4-8160-68607A4FEF86}" destId="{A9A1A10B-AEE7-4883-889A-A49D64B09C4E}" srcOrd="3" destOrd="0" presId="urn:microsoft.com/office/officeart/2005/8/layout/hierarchy1"/>
    <dgm:cxn modelId="{179F5B66-FF4D-4C51-A267-B6FA48BE9464}" type="presParOf" srcId="{A9A1A10B-AEE7-4883-889A-A49D64B09C4E}" destId="{8700CAE4-9D2E-4209-89E8-16C0B6D42198}" srcOrd="0" destOrd="0" presId="urn:microsoft.com/office/officeart/2005/8/layout/hierarchy1"/>
    <dgm:cxn modelId="{94913126-2014-4783-A9AA-6E5E38351594}" type="presParOf" srcId="{8700CAE4-9D2E-4209-89E8-16C0B6D42198}" destId="{5A504B3F-DA07-43FF-BDC7-6B9DB74E0BF1}" srcOrd="0" destOrd="0" presId="urn:microsoft.com/office/officeart/2005/8/layout/hierarchy1"/>
    <dgm:cxn modelId="{0E85811C-FDE5-4059-A3F9-DA30EFA969C1}" type="presParOf" srcId="{8700CAE4-9D2E-4209-89E8-16C0B6D42198}" destId="{FDAA413B-2E49-464B-8BC0-26862410EEAD}" srcOrd="1" destOrd="0" presId="urn:microsoft.com/office/officeart/2005/8/layout/hierarchy1"/>
    <dgm:cxn modelId="{78F414C2-5BC3-45F6-9688-8FD6C932D3B5}" type="presParOf" srcId="{A9A1A10B-AEE7-4883-889A-A49D64B09C4E}" destId="{FEB17070-287F-431D-BC35-5070D0023BBE}" srcOrd="1" destOrd="0" presId="urn:microsoft.com/office/officeart/2005/8/layout/hierarchy1"/>
    <dgm:cxn modelId="{7FF93838-11B4-4EA2-A938-B71E5E2AA7E7}" type="presParOf" srcId="{3C61A9D7-BC4E-46A4-8160-68607A4FEF86}" destId="{D9E302A8-FD55-4DA7-B304-1E4BB3B3B2C9}" srcOrd="4" destOrd="0" presId="urn:microsoft.com/office/officeart/2005/8/layout/hierarchy1"/>
    <dgm:cxn modelId="{BC8422DA-A4B0-4F2E-A98F-B28671868819}" type="presParOf" srcId="{3C61A9D7-BC4E-46A4-8160-68607A4FEF86}" destId="{2AA19596-176D-428F-86BA-BDEA72A05B59}" srcOrd="5" destOrd="0" presId="urn:microsoft.com/office/officeart/2005/8/layout/hierarchy1"/>
    <dgm:cxn modelId="{9EBD3E7A-FDF1-49A7-8C7B-07166545A9BA}" type="presParOf" srcId="{2AA19596-176D-428F-86BA-BDEA72A05B59}" destId="{24554E5C-B8E6-4BEC-A6AB-63CA362F057D}" srcOrd="0" destOrd="0" presId="urn:microsoft.com/office/officeart/2005/8/layout/hierarchy1"/>
    <dgm:cxn modelId="{19F9365E-54D9-4A13-BAB5-4A084FF0FF8C}" type="presParOf" srcId="{24554E5C-B8E6-4BEC-A6AB-63CA362F057D}" destId="{CD538D39-3ADF-42D4-8B70-6FA92149CAAF}" srcOrd="0" destOrd="0" presId="urn:microsoft.com/office/officeart/2005/8/layout/hierarchy1"/>
    <dgm:cxn modelId="{E5CB7E96-DBDA-40F0-B513-F18799AFE296}" type="presParOf" srcId="{24554E5C-B8E6-4BEC-A6AB-63CA362F057D}" destId="{BD05EC66-3E58-412C-A962-CED3BAFEB71B}" srcOrd="1" destOrd="0" presId="urn:microsoft.com/office/officeart/2005/8/layout/hierarchy1"/>
    <dgm:cxn modelId="{F8F3F25E-5B87-43F2-A16D-F60EDF52884F}" type="presParOf" srcId="{2AA19596-176D-428F-86BA-BDEA72A05B59}" destId="{2686C911-EB46-4410-A9F8-46FE2FC03DB2}" srcOrd="1" destOrd="0" presId="urn:microsoft.com/office/officeart/2005/8/layout/hierarchy1"/>
    <dgm:cxn modelId="{D5DA7EF0-5BF3-4A34-8062-5CD1774D075B}" type="presParOf" srcId="{3C61A9D7-BC4E-46A4-8160-68607A4FEF86}" destId="{985441CA-765C-4DDA-BFCE-68E2B8D5C08A}" srcOrd="6" destOrd="0" presId="urn:microsoft.com/office/officeart/2005/8/layout/hierarchy1"/>
    <dgm:cxn modelId="{D93518CC-B8B3-4A34-AF65-D012B08D444E}" type="presParOf" srcId="{3C61A9D7-BC4E-46A4-8160-68607A4FEF86}" destId="{BA607B10-A8B8-46A9-A4B2-6E378FCA5A41}" srcOrd="7" destOrd="0" presId="urn:microsoft.com/office/officeart/2005/8/layout/hierarchy1"/>
    <dgm:cxn modelId="{6C3D19EB-F3A8-4FA0-B4CF-9D6E551079B7}" type="presParOf" srcId="{BA607B10-A8B8-46A9-A4B2-6E378FCA5A41}" destId="{64A7ECFB-BEC0-42E4-9EBA-8E5D211AB96B}" srcOrd="0" destOrd="0" presId="urn:microsoft.com/office/officeart/2005/8/layout/hierarchy1"/>
    <dgm:cxn modelId="{393EE925-6753-4DA9-B393-BC8608FB26D1}" type="presParOf" srcId="{64A7ECFB-BEC0-42E4-9EBA-8E5D211AB96B}" destId="{F68AC089-F8A4-4578-A018-4E84AF5AA95C}" srcOrd="0" destOrd="0" presId="urn:microsoft.com/office/officeart/2005/8/layout/hierarchy1"/>
    <dgm:cxn modelId="{E31FBCFF-C2A6-46F0-8A4B-FB14ABA0D762}" type="presParOf" srcId="{64A7ECFB-BEC0-42E4-9EBA-8E5D211AB96B}" destId="{36746C26-B39D-463F-B146-48A5380EA52D}" srcOrd="1" destOrd="0" presId="urn:microsoft.com/office/officeart/2005/8/layout/hierarchy1"/>
    <dgm:cxn modelId="{DBA8A434-70C2-45F9-8659-EA8FF5A13054}" type="presParOf" srcId="{BA607B10-A8B8-46A9-A4B2-6E378FCA5A41}" destId="{366F2C6A-B241-4504-BF60-7555D0D6DBD4}" srcOrd="1" destOrd="0" presId="urn:microsoft.com/office/officeart/2005/8/layout/hierarchy1"/>
    <dgm:cxn modelId="{9EAA8EEE-D867-4E72-8566-D98EC950014D}" type="presParOf" srcId="{8B11667D-0C7B-47D7-A6BD-34FC5BA32590}" destId="{5D649B93-4F99-4F17-BFE6-445E7B02D762}" srcOrd="2" destOrd="0" presId="urn:microsoft.com/office/officeart/2005/8/layout/hierarchy1"/>
    <dgm:cxn modelId="{F64CBD5E-4410-4BEF-B59E-0937F7A92718}" type="presParOf" srcId="{8B11667D-0C7B-47D7-A6BD-34FC5BA32590}" destId="{0311E553-2483-44ED-955B-B8E2BB43EF49}" srcOrd="3" destOrd="0" presId="urn:microsoft.com/office/officeart/2005/8/layout/hierarchy1"/>
    <dgm:cxn modelId="{52BC814A-2E5E-4638-945A-67F57909CAF1}" type="presParOf" srcId="{0311E553-2483-44ED-955B-B8E2BB43EF49}" destId="{DEBE22D0-20F6-4A6F-90C4-CF8BB2750B95}" srcOrd="0" destOrd="0" presId="urn:microsoft.com/office/officeart/2005/8/layout/hierarchy1"/>
    <dgm:cxn modelId="{D1136A55-BF60-49AF-9523-1D3439A01FB0}" type="presParOf" srcId="{DEBE22D0-20F6-4A6F-90C4-CF8BB2750B95}" destId="{A8DA3AA3-BB25-4A37-8B68-33C5149A4196}" srcOrd="0" destOrd="0" presId="urn:microsoft.com/office/officeart/2005/8/layout/hierarchy1"/>
    <dgm:cxn modelId="{AAB72A00-19F1-445F-8E03-E2B066E7CA47}" type="presParOf" srcId="{DEBE22D0-20F6-4A6F-90C4-CF8BB2750B95}" destId="{CD2D47BF-31BA-43C9-8F52-077EF81F665F}" srcOrd="1" destOrd="0" presId="urn:microsoft.com/office/officeart/2005/8/layout/hierarchy1"/>
    <dgm:cxn modelId="{E3606561-9495-4BA3-B027-5291AB27DE78}" type="presParOf" srcId="{0311E553-2483-44ED-955B-B8E2BB43EF49}" destId="{9DA31897-9401-4E12-86C2-861FD15FAA9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BFE33FF-8284-4F19-910D-0A788B0AB5FF}">
      <dsp:nvSpPr>
        <dsp:cNvPr id="0" name=""/>
        <dsp:cNvSpPr/>
      </dsp:nvSpPr>
      <dsp:spPr>
        <a:xfrm>
          <a:off x="3910605" y="2531266"/>
          <a:ext cx="91440" cy="29600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96000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F07FC9-0A6D-4866-AB61-9A83FF3A7482}">
      <dsp:nvSpPr>
        <dsp:cNvPr id="0" name=""/>
        <dsp:cNvSpPr/>
      </dsp:nvSpPr>
      <dsp:spPr>
        <a:xfrm>
          <a:off x="3367597" y="1529448"/>
          <a:ext cx="588728" cy="3555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1251"/>
              </a:lnTo>
              <a:lnTo>
                <a:pt x="588728" y="261251"/>
              </a:lnTo>
              <a:lnTo>
                <a:pt x="588728" y="355535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EA699D-9E92-425F-8C73-67CD3F13E9FC}">
      <dsp:nvSpPr>
        <dsp:cNvPr id="0" name=""/>
        <dsp:cNvSpPr/>
      </dsp:nvSpPr>
      <dsp:spPr>
        <a:xfrm>
          <a:off x="2666668" y="2531266"/>
          <a:ext cx="91440" cy="29600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96000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9AD50E-C739-4F4F-8B05-3F145532EE8B}">
      <dsp:nvSpPr>
        <dsp:cNvPr id="0" name=""/>
        <dsp:cNvSpPr/>
      </dsp:nvSpPr>
      <dsp:spPr>
        <a:xfrm>
          <a:off x="2712388" y="1529448"/>
          <a:ext cx="655208" cy="355535"/>
        </a:xfrm>
        <a:custGeom>
          <a:avLst/>
          <a:gdLst/>
          <a:ahLst/>
          <a:cxnLst/>
          <a:rect l="0" t="0" r="0" b="0"/>
          <a:pathLst>
            <a:path>
              <a:moveTo>
                <a:pt x="655208" y="0"/>
              </a:moveTo>
              <a:lnTo>
                <a:pt x="655208" y="261251"/>
              </a:lnTo>
              <a:lnTo>
                <a:pt x="0" y="261251"/>
              </a:lnTo>
              <a:lnTo>
                <a:pt x="0" y="355535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08A7D3-6E5A-4CE5-94D1-9D1458FE8134}">
      <dsp:nvSpPr>
        <dsp:cNvPr id="0" name=""/>
        <dsp:cNvSpPr/>
      </dsp:nvSpPr>
      <dsp:spPr>
        <a:xfrm>
          <a:off x="3288637" y="646701"/>
          <a:ext cx="91440" cy="23646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2180"/>
              </a:lnTo>
              <a:lnTo>
                <a:pt x="78960" y="142180"/>
              </a:lnTo>
              <a:lnTo>
                <a:pt x="78960" y="236465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6FF18D-6DA1-4900-94D5-500F56C73746}">
      <dsp:nvSpPr>
        <dsp:cNvPr id="0" name=""/>
        <dsp:cNvSpPr/>
      </dsp:nvSpPr>
      <dsp:spPr>
        <a:xfrm>
          <a:off x="2825474" y="420"/>
          <a:ext cx="1017766" cy="6462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9F0BB37-44C7-40F7-AFC4-C39633F04C10}">
      <dsp:nvSpPr>
        <dsp:cNvPr id="0" name=""/>
        <dsp:cNvSpPr/>
      </dsp:nvSpPr>
      <dsp:spPr>
        <a:xfrm>
          <a:off x="2938559" y="107851"/>
          <a:ext cx="1017766" cy="6462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>
              <a:solidFill>
                <a:srgbClr val="FF0000"/>
              </a:solidFill>
            </a:rPr>
            <a:t>National Headquarter</a:t>
          </a:r>
          <a:endParaRPr lang="en-US" sz="900" kern="1200" dirty="0">
            <a:solidFill>
              <a:srgbClr val="FF0000"/>
            </a:solidFill>
          </a:endParaRPr>
        </a:p>
      </dsp:txBody>
      <dsp:txXfrm>
        <a:off x="2938559" y="107851"/>
        <a:ext cx="1017766" cy="646281"/>
      </dsp:txXfrm>
    </dsp:sp>
    <dsp:sp modelId="{66763C74-6197-4FBF-B353-A2126F194A16}">
      <dsp:nvSpPr>
        <dsp:cNvPr id="0" name=""/>
        <dsp:cNvSpPr/>
      </dsp:nvSpPr>
      <dsp:spPr>
        <a:xfrm>
          <a:off x="2858714" y="883166"/>
          <a:ext cx="1017766" cy="64628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2641986-D607-4C80-AAD9-8212F43AD5D2}">
      <dsp:nvSpPr>
        <dsp:cNvPr id="0" name=""/>
        <dsp:cNvSpPr/>
      </dsp:nvSpPr>
      <dsp:spPr>
        <a:xfrm>
          <a:off x="2971799" y="990597"/>
          <a:ext cx="1017766" cy="6462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>
              <a:solidFill>
                <a:srgbClr val="002060"/>
              </a:solidFill>
            </a:rPr>
            <a:t>Region 1</a:t>
          </a:r>
          <a:endParaRPr lang="en-US" sz="900" kern="1200" dirty="0">
            <a:solidFill>
              <a:srgbClr val="002060"/>
            </a:solidFill>
          </a:endParaRPr>
        </a:p>
      </dsp:txBody>
      <dsp:txXfrm>
        <a:off x="2971799" y="990597"/>
        <a:ext cx="1017766" cy="646281"/>
      </dsp:txXfrm>
    </dsp:sp>
    <dsp:sp modelId="{D45EDFCD-7D6D-4E27-8F98-DA3DF092FE28}">
      <dsp:nvSpPr>
        <dsp:cNvPr id="0" name=""/>
        <dsp:cNvSpPr/>
      </dsp:nvSpPr>
      <dsp:spPr>
        <a:xfrm>
          <a:off x="2203505" y="1884984"/>
          <a:ext cx="1017766" cy="64628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A24A6B8-4285-4AC4-9B67-ADCA68242E22}">
      <dsp:nvSpPr>
        <dsp:cNvPr id="0" name=""/>
        <dsp:cNvSpPr/>
      </dsp:nvSpPr>
      <dsp:spPr>
        <a:xfrm>
          <a:off x="2316590" y="1992415"/>
          <a:ext cx="1017766" cy="6462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>
              <a:solidFill>
                <a:srgbClr val="002060"/>
              </a:solidFill>
            </a:rPr>
            <a:t>League</a:t>
          </a:r>
          <a:r>
            <a:rPr lang="en-US" sz="900" b="1" kern="1200" dirty="0" smtClean="0">
              <a:solidFill>
                <a:srgbClr val="FF0000"/>
              </a:solidFill>
            </a:rPr>
            <a:t>**</a:t>
          </a:r>
          <a:r>
            <a:rPr lang="en-US" sz="900" kern="1200" dirty="0" smtClean="0">
              <a:solidFill>
                <a:srgbClr val="FF0000"/>
              </a:solidFill>
            </a:rPr>
            <a:t> </a:t>
          </a:r>
          <a:r>
            <a:rPr lang="en-US" sz="900" kern="1200" dirty="0" smtClean="0">
              <a:solidFill>
                <a:srgbClr val="002060"/>
              </a:solidFill>
            </a:rPr>
            <a:t/>
          </a:r>
          <a:br>
            <a:rPr lang="en-US" sz="900" kern="1200" dirty="0" smtClean="0">
              <a:solidFill>
                <a:srgbClr val="002060"/>
              </a:solidFill>
            </a:rPr>
          </a:br>
          <a:r>
            <a:rPr lang="en-US" sz="900" kern="1200" dirty="0" smtClean="0">
              <a:solidFill>
                <a:srgbClr val="002060"/>
              </a:solidFill>
            </a:rPr>
            <a:t>(of Chapters or Individual Chapter)</a:t>
          </a:r>
          <a:endParaRPr lang="en-US" sz="900" kern="1200" dirty="0">
            <a:solidFill>
              <a:srgbClr val="002060"/>
            </a:solidFill>
          </a:endParaRPr>
        </a:p>
      </dsp:txBody>
      <dsp:txXfrm>
        <a:off x="2316590" y="1992415"/>
        <a:ext cx="1017766" cy="646281"/>
      </dsp:txXfrm>
    </dsp:sp>
    <dsp:sp modelId="{F33D1D78-1AED-4432-8172-07EB92325FDE}">
      <dsp:nvSpPr>
        <dsp:cNvPr id="0" name=""/>
        <dsp:cNvSpPr/>
      </dsp:nvSpPr>
      <dsp:spPr>
        <a:xfrm>
          <a:off x="2203505" y="2827267"/>
          <a:ext cx="1017766" cy="64628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FE3C41C-8877-4ECB-9C4A-03B86BE175F4}">
      <dsp:nvSpPr>
        <dsp:cNvPr id="0" name=""/>
        <dsp:cNvSpPr/>
      </dsp:nvSpPr>
      <dsp:spPr>
        <a:xfrm>
          <a:off x="2316590" y="2934698"/>
          <a:ext cx="1017766" cy="6462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>
              <a:solidFill>
                <a:srgbClr val="002060"/>
              </a:solidFill>
            </a:rPr>
            <a:t>Individual Chapter(s)</a:t>
          </a:r>
          <a:endParaRPr lang="en-US" sz="900" kern="1200" dirty="0">
            <a:solidFill>
              <a:srgbClr val="002060"/>
            </a:solidFill>
          </a:endParaRPr>
        </a:p>
      </dsp:txBody>
      <dsp:txXfrm>
        <a:off x="2316590" y="2934698"/>
        <a:ext cx="1017766" cy="646281"/>
      </dsp:txXfrm>
    </dsp:sp>
    <dsp:sp modelId="{2DA72FC0-CBD1-43CA-B892-2B3CB3FB7AF5}">
      <dsp:nvSpPr>
        <dsp:cNvPr id="0" name=""/>
        <dsp:cNvSpPr/>
      </dsp:nvSpPr>
      <dsp:spPr>
        <a:xfrm>
          <a:off x="3447442" y="1884984"/>
          <a:ext cx="1017766" cy="64628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B923A32-7D28-49FB-9F66-E73476329F4C}">
      <dsp:nvSpPr>
        <dsp:cNvPr id="0" name=""/>
        <dsp:cNvSpPr/>
      </dsp:nvSpPr>
      <dsp:spPr>
        <a:xfrm>
          <a:off x="3560527" y="1992415"/>
          <a:ext cx="1017766" cy="6462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>
              <a:solidFill>
                <a:srgbClr val="002060"/>
              </a:solidFill>
            </a:rPr>
            <a:t>League</a:t>
          </a:r>
          <a:r>
            <a:rPr lang="en-US" sz="900" kern="1200" dirty="0" smtClean="0">
              <a:solidFill>
                <a:srgbClr val="002060"/>
              </a:solidFill>
            </a:rPr>
            <a:t> 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>
              <a:solidFill>
                <a:srgbClr val="002060"/>
              </a:solidFill>
            </a:rPr>
            <a:t>(of Chapters or Individual Chapter)</a:t>
          </a:r>
          <a:endParaRPr lang="en-US" sz="900" kern="1200" dirty="0">
            <a:solidFill>
              <a:srgbClr val="002060"/>
            </a:solidFill>
          </a:endParaRPr>
        </a:p>
      </dsp:txBody>
      <dsp:txXfrm>
        <a:off x="3560527" y="1992415"/>
        <a:ext cx="1017766" cy="646281"/>
      </dsp:txXfrm>
    </dsp:sp>
    <dsp:sp modelId="{5150C149-C35A-4C51-A826-E195BF2C94E1}">
      <dsp:nvSpPr>
        <dsp:cNvPr id="0" name=""/>
        <dsp:cNvSpPr/>
      </dsp:nvSpPr>
      <dsp:spPr>
        <a:xfrm>
          <a:off x="3447442" y="2827267"/>
          <a:ext cx="1017766" cy="64628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CE7A4CB-5D59-4968-A450-F38EB2F98A39}">
      <dsp:nvSpPr>
        <dsp:cNvPr id="0" name=""/>
        <dsp:cNvSpPr/>
      </dsp:nvSpPr>
      <dsp:spPr>
        <a:xfrm>
          <a:off x="3560527" y="2934698"/>
          <a:ext cx="1017766" cy="6462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>
              <a:solidFill>
                <a:srgbClr val="002060"/>
              </a:solidFill>
            </a:rPr>
            <a:t>Individual Chapter(s)</a:t>
          </a:r>
          <a:endParaRPr lang="en-US" sz="900" kern="1200" dirty="0">
            <a:solidFill>
              <a:srgbClr val="002060"/>
            </a:solidFill>
          </a:endParaRPr>
        </a:p>
      </dsp:txBody>
      <dsp:txXfrm>
        <a:off x="3560527" y="2934698"/>
        <a:ext cx="1017766" cy="646281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D649B93-4F99-4F17-BFE6-445E7B02D762}">
      <dsp:nvSpPr>
        <dsp:cNvPr id="0" name=""/>
        <dsp:cNvSpPr/>
      </dsp:nvSpPr>
      <dsp:spPr>
        <a:xfrm>
          <a:off x="4044953" y="679752"/>
          <a:ext cx="546105" cy="2429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0670"/>
              </a:lnTo>
              <a:lnTo>
                <a:pt x="546105" y="150670"/>
              </a:lnTo>
              <a:lnTo>
                <a:pt x="546105" y="242943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5441CA-765C-4DDA-BFCE-68E2B8D5C08A}">
      <dsp:nvSpPr>
        <dsp:cNvPr id="0" name=""/>
        <dsp:cNvSpPr/>
      </dsp:nvSpPr>
      <dsp:spPr>
        <a:xfrm>
          <a:off x="3373663" y="2477365"/>
          <a:ext cx="1826093" cy="2896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7411"/>
              </a:lnTo>
              <a:lnTo>
                <a:pt x="1826093" y="197411"/>
              </a:lnTo>
              <a:lnTo>
                <a:pt x="1826093" y="289684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E302A8-FD55-4DA7-B304-1E4BB3B3B2C9}">
      <dsp:nvSpPr>
        <dsp:cNvPr id="0" name=""/>
        <dsp:cNvSpPr/>
      </dsp:nvSpPr>
      <dsp:spPr>
        <a:xfrm>
          <a:off x="3373663" y="2477365"/>
          <a:ext cx="608697" cy="2896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7411"/>
              </a:lnTo>
              <a:lnTo>
                <a:pt x="608697" y="197411"/>
              </a:lnTo>
              <a:lnTo>
                <a:pt x="608697" y="289684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063884-DDD6-4B98-8478-9580E3F863EA}">
      <dsp:nvSpPr>
        <dsp:cNvPr id="0" name=""/>
        <dsp:cNvSpPr/>
      </dsp:nvSpPr>
      <dsp:spPr>
        <a:xfrm>
          <a:off x="2764966" y="2477365"/>
          <a:ext cx="608697" cy="289684"/>
        </a:xfrm>
        <a:custGeom>
          <a:avLst/>
          <a:gdLst/>
          <a:ahLst/>
          <a:cxnLst/>
          <a:rect l="0" t="0" r="0" b="0"/>
          <a:pathLst>
            <a:path>
              <a:moveTo>
                <a:pt x="608697" y="0"/>
              </a:moveTo>
              <a:lnTo>
                <a:pt x="608697" y="197411"/>
              </a:lnTo>
              <a:lnTo>
                <a:pt x="0" y="197411"/>
              </a:lnTo>
              <a:lnTo>
                <a:pt x="0" y="289684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751B27-E190-42FB-A38B-70E633F25686}">
      <dsp:nvSpPr>
        <dsp:cNvPr id="0" name=""/>
        <dsp:cNvSpPr/>
      </dsp:nvSpPr>
      <dsp:spPr>
        <a:xfrm>
          <a:off x="1547570" y="2477365"/>
          <a:ext cx="1826093" cy="289684"/>
        </a:xfrm>
        <a:custGeom>
          <a:avLst/>
          <a:gdLst/>
          <a:ahLst/>
          <a:cxnLst/>
          <a:rect l="0" t="0" r="0" b="0"/>
          <a:pathLst>
            <a:path>
              <a:moveTo>
                <a:pt x="1826093" y="0"/>
              </a:moveTo>
              <a:lnTo>
                <a:pt x="1826093" y="197411"/>
              </a:lnTo>
              <a:lnTo>
                <a:pt x="0" y="197411"/>
              </a:lnTo>
              <a:lnTo>
                <a:pt x="0" y="289684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11C63B-C2F3-4D7F-9D67-EC675167C4D7}">
      <dsp:nvSpPr>
        <dsp:cNvPr id="0" name=""/>
        <dsp:cNvSpPr/>
      </dsp:nvSpPr>
      <dsp:spPr>
        <a:xfrm>
          <a:off x="3327943" y="1555188"/>
          <a:ext cx="91440" cy="28968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9684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A37AC4-FDBA-42C4-9B7D-13413223F030}">
      <dsp:nvSpPr>
        <dsp:cNvPr id="0" name=""/>
        <dsp:cNvSpPr/>
      </dsp:nvSpPr>
      <dsp:spPr>
        <a:xfrm>
          <a:off x="3373663" y="679752"/>
          <a:ext cx="671289" cy="242943"/>
        </a:xfrm>
        <a:custGeom>
          <a:avLst/>
          <a:gdLst/>
          <a:ahLst/>
          <a:cxnLst/>
          <a:rect l="0" t="0" r="0" b="0"/>
          <a:pathLst>
            <a:path>
              <a:moveTo>
                <a:pt x="671289" y="0"/>
              </a:moveTo>
              <a:lnTo>
                <a:pt x="671289" y="150670"/>
              </a:lnTo>
              <a:lnTo>
                <a:pt x="0" y="150670"/>
              </a:lnTo>
              <a:lnTo>
                <a:pt x="0" y="242943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6FF18D-6DA1-4900-94D5-500F56C73746}">
      <dsp:nvSpPr>
        <dsp:cNvPr id="0" name=""/>
        <dsp:cNvSpPr/>
      </dsp:nvSpPr>
      <dsp:spPr>
        <a:xfrm>
          <a:off x="3546927" y="47260"/>
          <a:ext cx="996050" cy="6324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9F0BB37-44C7-40F7-AFC4-C39633F04C10}">
      <dsp:nvSpPr>
        <dsp:cNvPr id="0" name=""/>
        <dsp:cNvSpPr/>
      </dsp:nvSpPr>
      <dsp:spPr>
        <a:xfrm>
          <a:off x="3657600" y="152398"/>
          <a:ext cx="996050" cy="6324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Chaplain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(Cha An)</a:t>
          </a:r>
          <a:endParaRPr lang="en-US" sz="1400" b="1" kern="1200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657600" y="152398"/>
        <a:ext cx="996050" cy="632492"/>
      </dsp:txXfrm>
    </dsp:sp>
    <dsp:sp modelId="{79129F5B-D635-4AEA-8FAC-294B4708A148}">
      <dsp:nvSpPr>
        <dsp:cNvPr id="0" name=""/>
        <dsp:cNvSpPr/>
      </dsp:nvSpPr>
      <dsp:spPr>
        <a:xfrm>
          <a:off x="2875638" y="922695"/>
          <a:ext cx="996050" cy="63249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50B7834-796D-4351-A685-D92264856EDF}">
      <dsp:nvSpPr>
        <dsp:cNvPr id="0" name=""/>
        <dsp:cNvSpPr/>
      </dsp:nvSpPr>
      <dsp:spPr>
        <a:xfrm>
          <a:off x="2986310" y="1027834"/>
          <a:ext cx="996050" cy="6324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Parent 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Committee</a:t>
          </a:r>
          <a:endParaRPr lang="en-US" sz="1000" kern="1200" dirty="0">
            <a:solidFill>
              <a:schemeClr val="bg1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986310" y="1027834"/>
        <a:ext cx="996050" cy="632492"/>
      </dsp:txXfrm>
    </dsp:sp>
    <dsp:sp modelId="{A7FEDF0C-E446-4E53-83DD-58542D59CEB5}">
      <dsp:nvSpPr>
        <dsp:cNvPr id="0" name=""/>
        <dsp:cNvSpPr/>
      </dsp:nvSpPr>
      <dsp:spPr>
        <a:xfrm>
          <a:off x="2875638" y="1844873"/>
          <a:ext cx="996050" cy="63249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BE0D7C1-E998-4141-BF20-04EFC7E02444}">
      <dsp:nvSpPr>
        <dsp:cNvPr id="0" name=""/>
        <dsp:cNvSpPr/>
      </dsp:nvSpPr>
      <dsp:spPr>
        <a:xfrm>
          <a:off x="2986310" y="1950011"/>
          <a:ext cx="996050" cy="6324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President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1000" kern="1200" dirty="0" smtClean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Tr. </a:t>
          </a:r>
          <a:r>
            <a:rPr lang="en-US" sz="1000" kern="1200" dirty="0" smtClean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Lap</a:t>
          </a:r>
          <a:endParaRPr lang="en-US" sz="1000" kern="1200" dirty="0">
            <a:solidFill>
              <a:schemeClr val="bg1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986310" y="1950011"/>
        <a:ext cx="996050" cy="632492"/>
      </dsp:txXfrm>
    </dsp:sp>
    <dsp:sp modelId="{E4FDB89B-9911-4FDF-B9CF-B56B1D3A1D63}">
      <dsp:nvSpPr>
        <dsp:cNvPr id="0" name=""/>
        <dsp:cNvSpPr/>
      </dsp:nvSpPr>
      <dsp:spPr>
        <a:xfrm>
          <a:off x="1049545" y="2767050"/>
          <a:ext cx="996050" cy="63249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CD2AD0D-06AA-4F65-9E3B-0108709C8B2C}">
      <dsp:nvSpPr>
        <dsp:cNvPr id="0" name=""/>
        <dsp:cNvSpPr/>
      </dsp:nvSpPr>
      <dsp:spPr>
        <a:xfrm>
          <a:off x="1160217" y="2872188"/>
          <a:ext cx="996050" cy="6324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Director of Academic Affairs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Tr. </a:t>
          </a:r>
          <a:r>
            <a:rPr lang="en-US" sz="1000" kern="1200" dirty="0" smtClean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The Duc</a:t>
          </a:r>
          <a:endParaRPr lang="en-US" sz="1000" kern="1200" dirty="0" smtClean="0">
            <a:solidFill>
              <a:schemeClr val="bg1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160217" y="2872188"/>
        <a:ext cx="996050" cy="632492"/>
      </dsp:txXfrm>
    </dsp:sp>
    <dsp:sp modelId="{5A504B3F-DA07-43FF-BDC7-6B9DB74E0BF1}">
      <dsp:nvSpPr>
        <dsp:cNvPr id="0" name=""/>
        <dsp:cNvSpPr/>
      </dsp:nvSpPr>
      <dsp:spPr>
        <a:xfrm>
          <a:off x="2266940" y="2767050"/>
          <a:ext cx="996050" cy="63249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DAA413B-2E49-464B-8BC0-26862410EEAD}">
      <dsp:nvSpPr>
        <dsp:cNvPr id="0" name=""/>
        <dsp:cNvSpPr/>
      </dsp:nvSpPr>
      <dsp:spPr>
        <a:xfrm>
          <a:off x="2377613" y="2872188"/>
          <a:ext cx="996050" cy="6324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0" kern="1200" dirty="0" smtClean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Director of Organizational Affairs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0" kern="1200" dirty="0" smtClean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Tr. </a:t>
          </a:r>
          <a:r>
            <a:rPr lang="en-US" sz="1000" b="0" kern="1200" dirty="0" smtClean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Duc</a:t>
          </a:r>
          <a:endParaRPr lang="en-US" sz="1000" b="0" kern="1200" dirty="0" smtClean="0">
            <a:solidFill>
              <a:schemeClr val="bg1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377613" y="2872188"/>
        <a:ext cx="996050" cy="632492"/>
      </dsp:txXfrm>
    </dsp:sp>
    <dsp:sp modelId="{CD538D39-3ADF-42D4-8B70-6FA92149CAAF}">
      <dsp:nvSpPr>
        <dsp:cNvPr id="0" name=""/>
        <dsp:cNvSpPr/>
      </dsp:nvSpPr>
      <dsp:spPr>
        <a:xfrm>
          <a:off x="3484336" y="2767050"/>
          <a:ext cx="996050" cy="63249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D05EC66-3E58-412C-A962-CED3BAFEB71B}">
      <dsp:nvSpPr>
        <dsp:cNvPr id="0" name=""/>
        <dsp:cNvSpPr/>
      </dsp:nvSpPr>
      <dsp:spPr>
        <a:xfrm>
          <a:off x="3595008" y="2872188"/>
          <a:ext cx="996050" cy="6324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Treasurer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Tr. </a:t>
          </a:r>
          <a:r>
            <a:rPr lang="en-US" sz="1000" kern="1200" dirty="0" err="1" smtClean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Trang</a:t>
          </a:r>
          <a:endParaRPr lang="en-US" sz="1000" kern="1200" dirty="0">
            <a:solidFill>
              <a:schemeClr val="bg1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595008" y="2872188"/>
        <a:ext cx="996050" cy="632492"/>
      </dsp:txXfrm>
    </dsp:sp>
    <dsp:sp modelId="{F68AC089-F8A4-4578-A018-4E84AF5AA95C}">
      <dsp:nvSpPr>
        <dsp:cNvPr id="0" name=""/>
        <dsp:cNvSpPr/>
      </dsp:nvSpPr>
      <dsp:spPr>
        <a:xfrm>
          <a:off x="4701731" y="2767050"/>
          <a:ext cx="996050" cy="63249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6746C26-B39D-463F-B146-48A5380EA52D}">
      <dsp:nvSpPr>
        <dsp:cNvPr id="0" name=""/>
        <dsp:cNvSpPr/>
      </dsp:nvSpPr>
      <dsp:spPr>
        <a:xfrm>
          <a:off x="4812403" y="2872188"/>
          <a:ext cx="996050" cy="6324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Secretary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Tr. Mai Anh</a:t>
          </a:r>
          <a:endParaRPr lang="en-US" sz="1000" kern="1200" dirty="0">
            <a:solidFill>
              <a:schemeClr val="bg1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812403" y="2872188"/>
        <a:ext cx="996050" cy="632492"/>
      </dsp:txXfrm>
    </dsp:sp>
    <dsp:sp modelId="{A8DA3AA3-BB25-4A37-8B68-33C5149A4196}">
      <dsp:nvSpPr>
        <dsp:cNvPr id="0" name=""/>
        <dsp:cNvSpPr/>
      </dsp:nvSpPr>
      <dsp:spPr>
        <a:xfrm>
          <a:off x="4093033" y="922695"/>
          <a:ext cx="996050" cy="63249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D2D47BF-31BA-43C9-8F52-077EF81F665F}">
      <dsp:nvSpPr>
        <dsp:cNvPr id="0" name=""/>
        <dsp:cNvSpPr/>
      </dsp:nvSpPr>
      <dsp:spPr>
        <a:xfrm>
          <a:off x="4203706" y="1027834"/>
          <a:ext cx="996050" cy="6324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Advisory Committee</a:t>
          </a:r>
          <a:endParaRPr lang="en-US" sz="1000" kern="1200" dirty="0">
            <a:solidFill>
              <a:schemeClr val="bg1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203706" y="1027834"/>
        <a:ext cx="996050" cy="6324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CBB243-D6A6-4673-8EF2-403D68178853}" type="datetimeFigureOut">
              <a:rPr lang="en-US" smtClean="0"/>
              <a:t>9/28/2012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8C2662-EF70-4298-8E89-FF4BDA440AE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A48519-E53A-4D90-93D1-88253C533CCC}" type="datetimeFigureOut">
              <a:rPr lang="en-US" smtClean="0"/>
              <a:pPr/>
              <a:t>9/28/2012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5790"/>
            <a:ext cx="5486400" cy="4183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FDCBFE-6622-4D78-8869-2A4FB356F6F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FDCBFE-6622-4D78-8869-2A4FB356F6F4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>
                <a:gd name="T0" fmla="*/ 5794 w 5740"/>
                <a:gd name="T1" fmla="*/ 233 h 4316"/>
                <a:gd name="T2" fmla="*/ 0 w 5740"/>
                <a:gd name="T3" fmla="*/ 233 h 4316"/>
                <a:gd name="T4" fmla="*/ 0 w 5740"/>
                <a:gd name="T5" fmla="*/ 0 h 4316"/>
                <a:gd name="T6" fmla="*/ 5794 w 5740"/>
                <a:gd name="T7" fmla="*/ 0 h 4316"/>
                <a:gd name="T8" fmla="*/ 5794 w 5740"/>
                <a:gd name="T9" fmla="*/ 233 h 4316"/>
                <a:gd name="T10" fmla="*/ 5794 w 5740"/>
                <a:gd name="T11" fmla="*/ 233 h 43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57" name="Oval 5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" name="Oval 6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" name="Oval 7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" name="Oval 8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" name="Oval 9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" name="Freeform 10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>
                  <a:gd name="T0" fmla="*/ 376 w 382"/>
                  <a:gd name="T1" fmla="*/ 12 h 161"/>
                  <a:gd name="T2" fmla="*/ 257 w 382"/>
                  <a:gd name="T3" fmla="*/ 24 h 161"/>
                  <a:gd name="T4" fmla="*/ 149 w 382"/>
                  <a:gd name="T5" fmla="*/ 54 h 161"/>
                  <a:gd name="T6" fmla="*/ 101 w 382"/>
                  <a:gd name="T7" fmla="*/ 77 h 161"/>
                  <a:gd name="T8" fmla="*/ 59 w 382"/>
                  <a:gd name="T9" fmla="*/ 101 h 161"/>
                  <a:gd name="T10" fmla="*/ 24 w 382"/>
                  <a:gd name="T11" fmla="*/ 131 h 161"/>
                  <a:gd name="T12" fmla="*/ 0 w 382"/>
                  <a:gd name="T13" fmla="*/ 161 h 161"/>
                  <a:gd name="T14" fmla="*/ 0 w 382"/>
                  <a:gd name="T15" fmla="*/ 137 h 161"/>
                  <a:gd name="T16" fmla="*/ 29 w 382"/>
                  <a:gd name="T17" fmla="*/ 107 h 161"/>
                  <a:gd name="T18" fmla="*/ 65 w 382"/>
                  <a:gd name="T19" fmla="*/ 83 h 161"/>
                  <a:gd name="T20" fmla="*/ 155 w 382"/>
                  <a:gd name="T21" fmla="*/ 36 h 161"/>
                  <a:gd name="T22" fmla="*/ 257 w 382"/>
                  <a:gd name="T23" fmla="*/ 12 h 161"/>
                  <a:gd name="T24" fmla="*/ 376 w 382"/>
                  <a:gd name="T25" fmla="*/ 0 h 161"/>
                  <a:gd name="T26" fmla="*/ 376 w 382"/>
                  <a:gd name="T27" fmla="*/ 0 h 161"/>
                  <a:gd name="T28" fmla="*/ 382 w 382"/>
                  <a:gd name="T29" fmla="*/ 0 h 161"/>
                  <a:gd name="T30" fmla="*/ 382 w 382"/>
                  <a:gd name="T31" fmla="*/ 12 h 161"/>
                  <a:gd name="T32" fmla="*/ 376 w 382"/>
                  <a:gd name="T33" fmla="*/ 12 h 161"/>
                  <a:gd name="T34" fmla="*/ 376 w 382"/>
                  <a:gd name="T35" fmla="*/ 12 h 161"/>
                  <a:gd name="T36" fmla="*/ 376 w 382"/>
                  <a:gd name="T37" fmla="*/ 12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3" name="Freeform 11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>
                  <a:gd name="T0" fmla="*/ 257 w 443"/>
                  <a:gd name="T1" fmla="*/ 54 h 66"/>
                  <a:gd name="T2" fmla="*/ 353 w 443"/>
                  <a:gd name="T3" fmla="*/ 48 h 66"/>
                  <a:gd name="T4" fmla="*/ 443 w 443"/>
                  <a:gd name="T5" fmla="*/ 24 h 66"/>
                  <a:gd name="T6" fmla="*/ 443 w 443"/>
                  <a:gd name="T7" fmla="*/ 36 h 66"/>
                  <a:gd name="T8" fmla="*/ 353 w 443"/>
                  <a:gd name="T9" fmla="*/ 60 h 66"/>
                  <a:gd name="T10" fmla="*/ 257 w 443"/>
                  <a:gd name="T11" fmla="*/ 66 h 66"/>
                  <a:gd name="T12" fmla="*/ 186 w 443"/>
                  <a:gd name="T13" fmla="*/ 60 h 66"/>
                  <a:gd name="T14" fmla="*/ 120 w 443"/>
                  <a:gd name="T15" fmla="*/ 48 h 66"/>
                  <a:gd name="T16" fmla="*/ 60 w 443"/>
                  <a:gd name="T17" fmla="*/ 36 h 66"/>
                  <a:gd name="T18" fmla="*/ 0 w 443"/>
                  <a:gd name="T19" fmla="*/ 12 h 66"/>
                  <a:gd name="T20" fmla="*/ 0 w 443"/>
                  <a:gd name="T21" fmla="*/ 0 h 66"/>
                  <a:gd name="T22" fmla="*/ 54 w 443"/>
                  <a:gd name="T23" fmla="*/ 24 h 66"/>
                  <a:gd name="T24" fmla="*/ 120 w 443"/>
                  <a:gd name="T25" fmla="*/ 36 h 66"/>
                  <a:gd name="T26" fmla="*/ 186 w 443"/>
                  <a:gd name="T27" fmla="*/ 48 h 66"/>
                  <a:gd name="T28" fmla="*/ 257 w 443"/>
                  <a:gd name="T29" fmla="*/ 54 h 66"/>
                  <a:gd name="T30" fmla="*/ 257 w 443"/>
                  <a:gd name="T31" fmla="*/ 54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4" name="Freeform 12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>
                  <a:gd name="T0" fmla="*/ 12 w 89"/>
                  <a:gd name="T1" fmla="*/ 66 h 216"/>
                  <a:gd name="T2" fmla="*/ 18 w 89"/>
                  <a:gd name="T3" fmla="*/ 108 h 216"/>
                  <a:gd name="T4" fmla="*/ 36 w 89"/>
                  <a:gd name="T5" fmla="*/ 144 h 216"/>
                  <a:gd name="T6" fmla="*/ 60 w 89"/>
                  <a:gd name="T7" fmla="*/ 180 h 216"/>
                  <a:gd name="T8" fmla="*/ 89 w 89"/>
                  <a:gd name="T9" fmla="*/ 216 h 216"/>
                  <a:gd name="T10" fmla="*/ 72 w 89"/>
                  <a:gd name="T11" fmla="*/ 216 h 216"/>
                  <a:gd name="T12" fmla="*/ 42 w 89"/>
                  <a:gd name="T13" fmla="*/ 180 h 216"/>
                  <a:gd name="T14" fmla="*/ 18 w 89"/>
                  <a:gd name="T15" fmla="*/ 144 h 216"/>
                  <a:gd name="T16" fmla="*/ 6 w 89"/>
                  <a:gd name="T17" fmla="*/ 108 h 216"/>
                  <a:gd name="T18" fmla="*/ 0 w 89"/>
                  <a:gd name="T19" fmla="*/ 66 h 216"/>
                  <a:gd name="T20" fmla="*/ 0 w 89"/>
                  <a:gd name="T21" fmla="*/ 30 h 216"/>
                  <a:gd name="T22" fmla="*/ 12 w 89"/>
                  <a:gd name="T23" fmla="*/ 0 h 216"/>
                  <a:gd name="T24" fmla="*/ 30 w 89"/>
                  <a:gd name="T25" fmla="*/ 0 h 216"/>
                  <a:gd name="T26" fmla="*/ 18 w 89"/>
                  <a:gd name="T27" fmla="*/ 30 h 216"/>
                  <a:gd name="T28" fmla="*/ 12 w 89"/>
                  <a:gd name="T29" fmla="*/ 66 h 216"/>
                  <a:gd name="T30" fmla="*/ 12 w 89"/>
                  <a:gd name="T31" fmla="*/ 66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5" name="Freeform 13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>
                  <a:gd name="T0" fmla="*/ 382 w 747"/>
                  <a:gd name="T1" fmla="*/ 443 h 461"/>
                  <a:gd name="T2" fmla="*/ 311 w 747"/>
                  <a:gd name="T3" fmla="*/ 437 h 461"/>
                  <a:gd name="T4" fmla="*/ 245 w 747"/>
                  <a:gd name="T5" fmla="*/ 425 h 461"/>
                  <a:gd name="T6" fmla="*/ 185 w 747"/>
                  <a:gd name="T7" fmla="*/ 407 h 461"/>
                  <a:gd name="T8" fmla="*/ 131 w 747"/>
                  <a:gd name="T9" fmla="*/ 383 h 461"/>
                  <a:gd name="T10" fmla="*/ 83 w 747"/>
                  <a:gd name="T11" fmla="*/ 347 h 461"/>
                  <a:gd name="T12" fmla="*/ 53 w 747"/>
                  <a:gd name="T13" fmla="*/ 311 h 461"/>
                  <a:gd name="T14" fmla="*/ 30 w 747"/>
                  <a:gd name="T15" fmla="*/ 269 h 461"/>
                  <a:gd name="T16" fmla="*/ 24 w 747"/>
                  <a:gd name="T17" fmla="*/ 227 h 461"/>
                  <a:gd name="T18" fmla="*/ 30 w 747"/>
                  <a:gd name="T19" fmla="*/ 185 h 461"/>
                  <a:gd name="T20" fmla="*/ 53 w 747"/>
                  <a:gd name="T21" fmla="*/ 143 h 461"/>
                  <a:gd name="T22" fmla="*/ 83 w 747"/>
                  <a:gd name="T23" fmla="*/ 107 h 461"/>
                  <a:gd name="T24" fmla="*/ 131 w 747"/>
                  <a:gd name="T25" fmla="*/ 77 h 461"/>
                  <a:gd name="T26" fmla="*/ 185 w 747"/>
                  <a:gd name="T27" fmla="*/ 47 h 461"/>
                  <a:gd name="T28" fmla="*/ 245 w 747"/>
                  <a:gd name="T29" fmla="*/ 30 h 461"/>
                  <a:gd name="T30" fmla="*/ 311 w 747"/>
                  <a:gd name="T31" fmla="*/ 18 h 461"/>
                  <a:gd name="T32" fmla="*/ 382 w 747"/>
                  <a:gd name="T33" fmla="*/ 12 h 461"/>
                  <a:gd name="T34" fmla="*/ 478 w 747"/>
                  <a:gd name="T35" fmla="*/ 18 h 461"/>
                  <a:gd name="T36" fmla="*/ 562 w 747"/>
                  <a:gd name="T37" fmla="*/ 41 h 461"/>
                  <a:gd name="T38" fmla="*/ 562 w 747"/>
                  <a:gd name="T39" fmla="*/ 36 h 461"/>
                  <a:gd name="T40" fmla="*/ 562 w 747"/>
                  <a:gd name="T41" fmla="*/ 30 h 461"/>
                  <a:gd name="T42" fmla="*/ 478 w 747"/>
                  <a:gd name="T43" fmla="*/ 6 h 461"/>
                  <a:gd name="T44" fmla="*/ 382 w 747"/>
                  <a:gd name="T45" fmla="*/ 0 h 461"/>
                  <a:gd name="T46" fmla="*/ 305 w 747"/>
                  <a:gd name="T47" fmla="*/ 6 h 461"/>
                  <a:gd name="T48" fmla="*/ 233 w 747"/>
                  <a:gd name="T49" fmla="*/ 18 h 461"/>
                  <a:gd name="T50" fmla="*/ 167 w 747"/>
                  <a:gd name="T51" fmla="*/ 41 h 461"/>
                  <a:gd name="T52" fmla="*/ 113 w 747"/>
                  <a:gd name="T53" fmla="*/ 65 h 461"/>
                  <a:gd name="T54" fmla="*/ 65 w 747"/>
                  <a:gd name="T55" fmla="*/ 101 h 461"/>
                  <a:gd name="T56" fmla="*/ 30 w 747"/>
                  <a:gd name="T57" fmla="*/ 137 h 461"/>
                  <a:gd name="T58" fmla="*/ 6 w 747"/>
                  <a:gd name="T59" fmla="*/ 179 h 461"/>
                  <a:gd name="T60" fmla="*/ 0 w 747"/>
                  <a:gd name="T61" fmla="*/ 227 h 461"/>
                  <a:gd name="T62" fmla="*/ 6 w 747"/>
                  <a:gd name="T63" fmla="*/ 275 h 461"/>
                  <a:gd name="T64" fmla="*/ 30 w 747"/>
                  <a:gd name="T65" fmla="*/ 317 h 461"/>
                  <a:gd name="T66" fmla="*/ 65 w 747"/>
                  <a:gd name="T67" fmla="*/ 359 h 461"/>
                  <a:gd name="T68" fmla="*/ 113 w 747"/>
                  <a:gd name="T69" fmla="*/ 395 h 461"/>
                  <a:gd name="T70" fmla="*/ 167 w 747"/>
                  <a:gd name="T71" fmla="*/ 419 h 461"/>
                  <a:gd name="T72" fmla="*/ 233 w 747"/>
                  <a:gd name="T73" fmla="*/ 443 h 461"/>
                  <a:gd name="T74" fmla="*/ 305 w 747"/>
                  <a:gd name="T75" fmla="*/ 455 h 461"/>
                  <a:gd name="T76" fmla="*/ 382 w 747"/>
                  <a:gd name="T77" fmla="*/ 461 h 461"/>
                  <a:gd name="T78" fmla="*/ 448 w 747"/>
                  <a:gd name="T79" fmla="*/ 455 h 461"/>
                  <a:gd name="T80" fmla="*/ 508 w 747"/>
                  <a:gd name="T81" fmla="*/ 449 h 461"/>
                  <a:gd name="T82" fmla="*/ 609 w 747"/>
                  <a:gd name="T83" fmla="*/ 413 h 461"/>
                  <a:gd name="T84" fmla="*/ 657 w 747"/>
                  <a:gd name="T85" fmla="*/ 389 h 461"/>
                  <a:gd name="T86" fmla="*/ 693 w 747"/>
                  <a:gd name="T87" fmla="*/ 359 h 461"/>
                  <a:gd name="T88" fmla="*/ 723 w 747"/>
                  <a:gd name="T89" fmla="*/ 329 h 461"/>
                  <a:gd name="T90" fmla="*/ 747 w 747"/>
                  <a:gd name="T91" fmla="*/ 293 h 461"/>
                  <a:gd name="T92" fmla="*/ 741 w 747"/>
                  <a:gd name="T93" fmla="*/ 287 h 461"/>
                  <a:gd name="T94" fmla="*/ 729 w 747"/>
                  <a:gd name="T95" fmla="*/ 281 h 461"/>
                  <a:gd name="T96" fmla="*/ 711 w 747"/>
                  <a:gd name="T97" fmla="*/ 317 h 461"/>
                  <a:gd name="T98" fmla="*/ 681 w 747"/>
                  <a:gd name="T99" fmla="*/ 347 h 461"/>
                  <a:gd name="T100" fmla="*/ 645 w 747"/>
                  <a:gd name="T101" fmla="*/ 377 h 461"/>
                  <a:gd name="T102" fmla="*/ 604 w 747"/>
                  <a:gd name="T103" fmla="*/ 401 h 461"/>
                  <a:gd name="T104" fmla="*/ 502 w 747"/>
                  <a:gd name="T105" fmla="*/ 431 h 461"/>
                  <a:gd name="T106" fmla="*/ 442 w 747"/>
                  <a:gd name="T107" fmla="*/ 443 h 461"/>
                  <a:gd name="T108" fmla="*/ 382 w 747"/>
                  <a:gd name="T109" fmla="*/ 443 h 461"/>
                  <a:gd name="T110" fmla="*/ 382 w 747"/>
                  <a:gd name="T111" fmla="*/ 443 h 4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6" name="Freeform 14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>
                  <a:gd name="T0" fmla="*/ 0 w 96"/>
                  <a:gd name="T1" fmla="*/ 0 h 30"/>
                  <a:gd name="T2" fmla="*/ 0 w 96"/>
                  <a:gd name="T3" fmla="*/ 12 h 30"/>
                  <a:gd name="T4" fmla="*/ 48 w 96"/>
                  <a:gd name="T5" fmla="*/ 18 h 30"/>
                  <a:gd name="T6" fmla="*/ 96 w 96"/>
                  <a:gd name="T7" fmla="*/ 30 h 30"/>
                  <a:gd name="T8" fmla="*/ 96 w 96"/>
                  <a:gd name="T9" fmla="*/ 24 h 30"/>
                  <a:gd name="T10" fmla="*/ 96 w 96"/>
                  <a:gd name="T11" fmla="*/ 18 h 30"/>
                  <a:gd name="T12" fmla="*/ 48 w 96"/>
                  <a:gd name="T13" fmla="*/ 12 h 30"/>
                  <a:gd name="T14" fmla="*/ 0 w 96"/>
                  <a:gd name="T15" fmla="*/ 0 h 30"/>
                  <a:gd name="T16" fmla="*/ 0 w 96"/>
                  <a:gd name="T1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7" name="Oval 15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" name="Group 16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39" name="Oval 17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Oval 18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Oval 19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Oval 20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" name="Oval 21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Oval 22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Oval 23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Oval 24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Freeform 25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>
                  <a:gd name="T0" fmla="*/ 6 w 448"/>
                  <a:gd name="T1" fmla="*/ 6 h 186"/>
                  <a:gd name="T2" fmla="*/ 78 w 448"/>
                  <a:gd name="T3" fmla="*/ 12 h 186"/>
                  <a:gd name="T4" fmla="*/ 150 w 448"/>
                  <a:gd name="T5" fmla="*/ 18 h 186"/>
                  <a:gd name="T6" fmla="*/ 215 w 448"/>
                  <a:gd name="T7" fmla="*/ 36 h 186"/>
                  <a:gd name="T8" fmla="*/ 275 w 448"/>
                  <a:gd name="T9" fmla="*/ 60 h 186"/>
                  <a:gd name="T10" fmla="*/ 329 w 448"/>
                  <a:gd name="T11" fmla="*/ 84 h 186"/>
                  <a:gd name="T12" fmla="*/ 377 w 448"/>
                  <a:gd name="T13" fmla="*/ 114 h 186"/>
                  <a:gd name="T14" fmla="*/ 419 w 448"/>
                  <a:gd name="T15" fmla="*/ 150 h 186"/>
                  <a:gd name="T16" fmla="*/ 448 w 448"/>
                  <a:gd name="T17" fmla="*/ 186 h 186"/>
                  <a:gd name="T18" fmla="*/ 448 w 448"/>
                  <a:gd name="T19" fmla="*/ 162 h 186"/>
                  <a:gd name="T20" fmla="*/ 413 w 448"/>
                  <a:gd name="T21" fmla="*/ 126 h 186"/>
                  <a:gd name="T22" fmla="*/ 371 w 448"/>
                  <a:gd name="T23" fmla="*/ 96 h 186"/>
                  <a:gd name="T24" fmla="*/ 323 w 448"/>
                  <a:gd name="T25" fmla="*/ 66 h 186"/>
                  <a:gd name="T26" fmla="*/ 269 w 448"/>
                  <a:gd name="T27" fmla="*/ 48 h 186"/>
                  <a:gd name="T28" fmla="*/ 144 w 448"/>
                  <a:gd name="T29" fmla="*/ 12 h 186"/>
                  <a:gd name="T30" fmla="*/ 78 w 448"/>
                  <a:gd name="T31" fmla="*/ 6 h 186"/>
                  <a:gd name="T32" fmla="*/ 6 w 448"/>
                  <a:gd name="T33" fmla="*/ 0 h 186"/>
                  <a:gd name="T34" fmla="*/ 0 w 448"/>
                  <a:gd name="T35" fmla="*/ 0 h 186"/>
                  <a:gd name="T36" fmla="*/ 0 w 448"/>
                  <a:gd name="T37" fmla="*/ 0 h 186"/>
                  <a:gd name="T38" fmla="*/ 0 w 448"/>
                  <a:gd name="T39" fmla="*/ 6 h 186"/>
                  <a:gd name="T40" fmla="*/ 0 w 448"/>
                  <a:gd name="T41" fmla="*/ 6 h 186"/>
                  <a:gd name="T42" fmla="*/ 6 w 448"/>
                  <a:gd name="T43" fmla="*/ 6 h 186"/>
                  <a:gd name="T44" fmla="*/ 6 w 448"/>
                  <a:gd name="T45" fmla="*/ 6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8" name="Freeform 26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>
                  <a:gd name="T0" fmla="*/ 23 w 890"/>
                  <a:gd name="T1" fmla="*/ 276 h 462"/>
                  <a:gd name="T2" fmla="*/ 29 w 890"/>
                  <a:gd name="T3" fmla="*/ 222 h 462"/>
                  <a:gd name="T4" fmla="*/ 59 w 890"/>
                  <a:gd name="T5" fmla="*/ 174 h 462"/>
                  <a:gd name="T6" fmla="*/ 95 w 890"/>
                  <a:gd name="T7" fmla="*/ 132 h 462"/>
                  <a:gd name="T8" fmla="*/ 149 w 890"/>
                  <a:gd name="T9" fmla="*/ 96 h 462"/>
                  <a:gd name="T10" fmla="*/ 209 w 890"/>
                  <a:gd name="T11" fmla="*/ 60 h 462"/>
                  <a:gd name="T12" fmla="*/ 281 w 890"/>
                  <a:gd name="T13" fmla="*/ 36 h 462"/>
                  <a:gd name="T14" fmla="*/ 364 w 890"/>
                  <a:gd name="T15" fmla="*/ 24 h 462"/>
                  <a:gd name="T16" fmla="*/ 448 w 890"/>
                  <a:gd name="T17" fmla="*/ 18 h 462"/>
                  <a:gd name="T18" fmla="*/ 532 w 890"/>
                  <a:gd name="T19" fmla="*/ 24 h 462"/>
                  <a:gd name="T20" fmla="*/ 609 w 890"/>
                  <a:gd name="T21" fmla="*/ 36 h 462"/>
                  <a:gd name="T22" fmla="*/ 681 w 890"/>
                  <a:gd name="T23" fmla="*/ 60 h 462"/>
                  <a:gd name="T24" fmla="*/ 741 w 890"/>
                  <a:gd name="T25" fmla="*/ 96 h 462"/>
                  <a:gd name="T26" fmla="*/ 795 w 890"/>
                  <a:gd name="T27" fmla="*/ 132 h 462"/>
                  <a:gd name="T28" fmla="*/ 831 w 890"/>
                  <a:gd name="T29" fmla="*/ 174 h 462"/>
                  <a:gd name="T30" fmla="*/ 861 w 890"/>
                  <a:gd name="T31" fmla="*/ 222 h 462"/>
                  <a:gd name="T32" fmla="*/ 867 w 890"/>
                  <a:gd name="T33" fmla="*/ 276 h 462"/>
                  <a:gd name="T34" fmla="*/ 855 w 890"/>
                  <a:gd name="T35" fmla="*/ 330 h 462"/>
                  <a:gd name="T36" fmla="*/ 831 w 890"/>
                  <a:gd name="T37" fmla="*/ 378 h 462"/>
                  <a:gd name="T38" fmla="*/ 783 w 890"/>
                  <a:gd name="T39" fmla="*/ 426 h 462"/>
                  <a:gd name="T40" fmla="*/ 723 w 890"/>
                  <a:gd name="T41" fmla="*/ 462 h 462"/>
                  <a:gd name="T42" fmla="*/ 765 w 890"/>
                  <a:gd name="T43" fmla="*/ 462 h 462"/>
                  <a:gd name="T44" fmla="*/ 819 w 890"/>
                  <a:gd name="T45" fmla="*/ 426 h 462"/>
                  <a:gd name="T46" fmla="*/ 855 w 890"/>
                  <a:gd name="T47" fmla="*/ 378 h 462"/>
                  <a:gd name="T48" fmla="*/ 884 w 890"/>
                  <a:gd name="T49" fmla="*/ 330 h 462"/>
                  <a:gd name="T50" fmla="*/ 890 w 890"/>
                  <a:gd name="T51" fmla="*/ 276 h 462"/>
                  <a:gd name="T52" fmla="*/ 884 w 890"/>
                  <a:gd name="T53" fmla="*/ 222 h 462"/>
                  <a:gd name="T54" fmla="*/ 855 w 890"/>
                  <a:gd name="T55" fmla="*/ 168 h 462"/>
                  <a:gd name="T56" fmla="*/ 813 w 890"/>
                  <a:gd name="T57" fmla="*/ 120 h 462"/>
                  <a:gd name="T58" fmla="*/ 759 w 890"/>
                  <a:gd name="T59" fmla="*/ 84 h 462"/>
                  <a:gd name="T60" fmla="*/ 693 w 890"/>
                  <a:gd name="T61" fmla="*/ 48 h 462"/>
                  <a:gd name="T62" fmla="*/ 621 w 890"/>
                  <a:gd name="T63" fmla="*/ 24 h 462"/>
                  <a:gd name="T64" fmla="*/ 538 w 890"/>
                  <a:gd name="T65" fmla="*/ 6 h 462"/>
                  <a:gd name="T66" fmla="*/ 448 w 890"/>
                  <a:gd name="T67" fmla="*/ 0 h 462"/>
                  <a:gd name="T68" fmla="*/ 358 w 890"/>
                  <a:gd name="T69" fmla="*/ 6 h 462"/>
                  <a:gd name="T70" fmla="*/ 275 w 890"/>
                  <a:gd name="T71" fmla="*/ 24 h 462"/>
                  <a:gd name="T72" fmla="*/ 197 w 890"/>
                  <a:gd name="T73" fmla="*/ 48 h 462"/>
                  <a:gd name="T74" fmla="*/ 131 w 890"/>
                  <a:gd name="T75" fmla="*/ 84 h 462"/>
                  <a:gd name="T76" fmla="*/ 77 w 890"/>
                  <a:gd name="T77" fmla="*/ 120 h 462"/>
                  <a:gd name="T78" fmla="*/ 35 w 890"/>
                  <a:gd name="T79" fmla="*/ 168 h 462"/>
                  <a:gd name="T80" fmla="*/ 12 w 890"/>
                  <a:gd name="T81" fmla="*/ 222 h 462"/>
                  <a:gd name="T82" fmla="*/ 0 w 890"/>
                  <a:gd name="T83" fmla="*/ 276 h 462"/>
                  <a:gd name="T84" fmla="*/ 6 w 890"/>
                  <a:gd name="T85" fmla="*/ 330 h 462"/>
                  <a:gd name="T86" fmla="*/ 35 w 890"/>
                  <a:gd name="T87" fmla="*/ 378 h 462"/>
                  <a:gd name="T88" fmla="*/ 71 w 890"/>
                  <a:gd name="T89" fmla="*/ 426 h 462"/>
                  <a:gd name="T90" fmla="*/ 125 w 890"/>
                  <a:gd name="T91" fmla="*/ 462 h 462"/>
                  <a:gd name="T92" fmla="*/ 167 w 890"/>
                  <a:gd name="T93" fmla="*/ 462 h 462"/>
                  <a:gd name="T94" fmla="*/ 107 w 890"/>
                  <a:gd name="T95" fmla="*/ 426 h 462"/>
                  <a:gd name="T96" fmla="*/ 59 w 890"/>
                  <a:gd name="T97" fmla="*/ 378 h 462"/>
                  <a:gd name="T98" fmla="*/ 35 w 890"/>
                  <a:gd name="T99" fmla="*/ 330 h 462"/>
                  <a:gd name="T100" fmla="*/ 23 w 890"/>
                  <a:gd name="T101" fmla="*/ 276 h 462"/>
                  <a:gd name="T102" fmla="*/ 23 w 890"/>
                  <a:gd name="T103" fmla="*/ 276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9" name="Freeform 27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>
                  <a:gd name="T0" fmla="*/ 18 w 406"/>
                  <a:gd name="T1" fmla="*/ 300 h 486"/>
                  <a:gd name="T2" fmla="*/ 24 w 406"/>
                  <a:gd name="T3" fmla="*/ 246 h 486"/>
                  <a:gd name="T4" fmla="*/ 48 w 406"/>
                  <a:gd name="T5" fmla="*/ 198 h 486"/>
                  <a:gd name="T6" fmla="*/ 83 w 406"/>
                  <a:gd name="T7" fmla="*/ 150 h 486"/>
                  <a:gd name="T8" fmla="*/ 131 w 406"/>
                  <a:gd name="T9" fmla="*/ 108 h 486"/>
                  <a:gd name="T10" fmla="*/ 185 w 406"/>
                  <a:gd name="T11" fmla="*/ 72 h 486"/>
                  <a:gd name="T12" fmla="*/ 251 w 406"/>
                  <a:gd name="T13" fmla="*/ 42 h 486"/>
                  <a:gd name="T14" fmla="*/ 329 w 406"/>
                  <a:gd name="T15" fmla="*/ 24 h 486"/>
                  <a:gd name="T16" fmla="*/ 406 w 406"/>
                  <a:gd name="T17" fmla="*/ 6 h 486"/>
                  <a:gd name="T18" fmla="*/ 406 w 406"/>
                  <a:gd name="T19" fmla="*/ 0 h 486"/>
                  <a:gd name="T20" fmla="*/ 323 w 406"/>
                  <a:gd name="T21" fmla="*/ 12 h 486"/>
                  <a:gd name="T22" fmla="*/ 245 w 406"/>
                  <a:gd name="T23" fmla="*/ 36 h 486"/>
                  <a:gd name="T24" fmla="*/ 179 w 406"/>
                  <a:gd name="T25" fmla="*/ 66 h 486"/>
                  <a:gd name="T26" fmla="*/ 119 w 406"/>
                  <a:gd name="T27" fmla="*/ 102 h 486"/>
                  <a:gd name="T28" fmla="*/ 72 w 406"/>
                  <a:gd name="T29" fmla="*/ 144 h 486"/>
                  <a:gd name="T30" fmla="*/ 30 w 406"/>
                  <a:gd name="T31" fmla="*/ 192 h 486"/>
                  <a:gd name="T32" fmla="*/ 6 w 406"/>
                  <a:gd name="T33" fmla="*/ 246 h 486"/>
                  <a:gd name="T34" fmla="*/ 0 w 406"/>
                  <a:gd name="T35" fmla="*/ 300 h 486"/>
                  <a:gd name="T36" fmla="*/ 6 w 406"/>
                  <a:gd name="T37" fmla="*/ 348 h 486"/>
                  <a:gd name="T38" fmla="*/ 30 w 406"/>
                  <a:gd name="T39" fmla="*/ 396 h 486"/>
                  <a:gd name="T40" fmla="*/ 66 w 406"/>
                  <a:gd name="T41" fmla="*/ 444 h 486"/>
                  <a:gd name="T42" fmla="*/ 107 w 406"/>
                  <a:gd name="T43" fmla="*/ 486 h 486"/>
                  <a:gd name="T44" fmla="*/ 131 w 406"/>
                  <a:gd name="T45" fmla="*/ 486 h 486"/>
                  <a:gd name="T46" fmla="*/ 83 w 406"/>
                  <a:gd name="T47" fmla="*/ 450 h 486"/>
                  <a:gd name="T48" fmla="*/ 48 w 406"/>
                  <a:gd name="T49" fmla="*/ 402 h 486"/>
                  <a:gd name="T50" fmla="*/ 24 w 406"/>
                  <a:gd name="T51" fmla="*/ 354 h 486"/>
                  <a:gd name="T52" fmla="*/ 18 w 406"/>
                  <a:gd name="T53" fmla="*/ 300 h 486"/>
                  <a:gd name="T54" fmla="*/ 18 w 406"/>
                  <a:gd name="T55" fmla="*/ 300 h 4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0" name="Freeform 28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>
                  <a:gd name="T0" fmla="*/ 89 w 107"/>
                  <a:gd name="T1" fmla="*/ 84 h 252"/>
                  <a:gd name="T2" fmla="*/ 83 w 107"/>
                  <a:gd name="T3" fmla="*/ 132 h 252"/>
                  <a:gd name="T4" fmla="*/ 65 w 107"/>
                  <a:gd name="T5" fmla="*/ 174 h 252"/>
                  <a:gd name="T6" fmla="*/ 36 w 107"/>
                  <a:gd name="T7" fmla="*/ 216 h 252"/>
                  <a:gd name="T8" fmla="*/ 0 w 107"/>
                  <a:gd name="T9" fmla="*/ 252 h 252"/>
                  <a:gd name="T10" fmla="*/ 18 w 107"/>
                  <a:gd name="T11" fmla="*/ 252 h 252"/>
                  <a:gd name="T12" fmla="*/ 53 w 107"/>
                  <a:gd name="T13" fmla="*/ 216 h 252"/>
                  <a:gd name="T14" fmla="*/ 83 w 107"/>
                  <a:gd name="T15" fmla="*/ 174 h 252"/>
                  <a:gd name="T16" fmla="*/ 101 w 107"/>
                  <a:gd name="T17" fmla="*/ 132 h 252"/>
                  <a:gd name="T18" fmla="*/ 107 w 107"/>
                  <a:gd name="T19" fmla="*/ 84 h 252"/>
                  <a:gd name="T20" fmla="*/ 101 w 107"/>
                  <a:gd name="T21" fmla="*/ 42 h 252"/>
                  <a:gd name="T22" fmla="*/ 89 w 107"/>
                  <a:gd name="T23" fmla="*/ 0 h 252"/>
                  <a:gd name="T24" fmla="*/ 65 w 107"/>
                  <a:gd name="T25" fmla="*/ 0 h 252"/>
                  <a:gd name="T26" fmla="*/ 83 w 107"/>
                  <a:gd name="T27" fmla="*/ 42 h 252"/>
                  <a:gd name="T28" fmla="*/ 89 w 107"/>
                  <a:gd name="T29" fmla="*/ 84 h 252"/>
                  <a:gd name="T30" fmla="*/ 89 w 107"/>
                  <a:gd name="T31" fmla="*/ 84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1" name="Freeform 29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>
                  <a:gd name="T0" fmla="*/ 518 w 835"/>
                  <a:gd name="T1" fmla="*/ 18 h 150"/>
                  <a:gd name="T2" fmla="*/ 597 w 835"/>
                  <a:gd name="T3" fmla="*/ 24 h 150"/>
                  <a:gd name="T4" fmla="*/ 682 w 835"/>
                  <a:gd name="T5" fmla="*/ 30 h 150"/>
                  <a:gd name="T6" fmla="*/ 755 w 835"/>
                  <a:gd name="T7" fmla="*/ 42 h 150"/>
                  <a:gd name="T8" fmla="*/ 828 w 835"/>
                  <a:gd name="T9" fmla="*/ 60 h 150"/>
                  <a:gd name="T10" fmla="*/ 835 w 835"/>
                  <a:gd name="T11" fmla="*/ 42 h 150"/>
                  <a:gd name="T12" fmla="*/ 761 w 835"/>
                  <a:gd name="T13" fmla="*/ 24 h 150"/>
                  <a:gd name="T14" fmla="*/ 688 w 835"/>
                  <a:gd name="T15" fmla="*/ 12 h 150"/>
                  <a:gd name="T16" fmla="*/ 603 w 835"/>
                  <a:gd name="T17" fmla="*/ 6 h 150"/>
                  <a:gd name="T18" fmla="*/ 518 w 835"/>
                  <a:gd name="T19" fmla="*/ 0 h 150"/>
                  <a:gd name="T20" fmla="*/ 372 w 835"/>
                  <a:gd name="T21" fmla="*/ 12 h 150"/>
                  <a:gd name="T22" fmla="*/ 232 w 835"/>
                  <a:gd name="T23" fmla="*/ 36 h 150"/>
                  <a:gd name="T24" fmla="*/ 110 w 835"/>
                  <a:gd name="T25" fmla="*/ 78 h 150"/>
                  <a:gd name="T26" fmla="*/ 0 w 835"/>
                  <a:gd name="T27" fmla="*/ 132 h 150"/>
                  <a:gd name="T28" fmla="*/ 19 w 835"/>
                  <a:gd name="T29" fmla="*/ 150 h 150"/>
                  <a:gd name="T30" fmla="*/ 122 w 835"/>
                  <a:gd name="T31" fmla="*/ 96 h 150"/>
                  <a:gd name="T32" fmla="*/ 244 w 835"/>
                  <a:gd name="T33" fmla="*/ 54 h 150"/>
                  <a:gd name="T34" fmla="*/ 378 w 835"/>
                  <a:gd name="T35" fmla="*/ 30 h 150"/>
                  <a:gd name="T36" fmla="*/ 518 w 835"/>
                  <a:gd name="T37" fmla="*/ 18 h 150"/>
                  <a:gd name="T38" fmla="*/ 518 w 835"/>
                  <a:gd name="T39" fmla="*/ 18 h 150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" name="Freeform 30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>
                  <a:gd name="T0" fmla="*/ 31 w 171"/>
                  <a:gd name="T1" fmla="*/ 263 h 461"/>
                  <a:gd name="T2" fmla="*/ 43 w 171"/>
                  <a:gd name="T3" fmla="*/ 191 h 461"/>
                  <a:gd name="T4" fmla="*/ 67 w 171"/>
                  <a:gd name="T5" fmla="*/ 131 h 461"/>
                  <a:gd name="T6" fmla="*/ 116 w 171"/>
                  <a:gd name="T7" fmla="*/ 72 h 461"/>
                  <a:gd name="T8" fmla="*/ 171 w 171"/>
                  <a:gd name="T9" fmla="*/ 18 h 461"/>
                  <a:gd name="T10" fmla="*/ 153 w 171"/>
                  <a:gd name="T11" fmla="*/ 0 h 461"/>
                  <a:gd name="T12" fmla="*/ 86 w 171"/>
                  <a:gd name="T13" fmla="*/ 60 h 461"/>
                  <a:gd name="T14" fmla="*/ 43 w 171"/>
                  <a:gd name="T15" fmla="*/ 120 h 461"/>
                  <a:gd name="T16" fmla="*/ 13 w 171"/>
                  <a:gd name="T17" fmla="*/ 191 h 461"/>
                  <a:gd name="T18" fmla="*/ 0 w 171"/>
                  <a:gd name="T19" fmla="*/ 263 h 461"/>
                  <a:gd name="T20" fmla="*/ 6 w 171"/>
                  <a:gd name="T21" fmla="*/ 317 h 461"/>
                  <a:gd name="T22" fmla="*/ 25 w 171"/>
                  <a:gd name="T23" fmla="*/ 365 h 461"/>
                  <a:gd name="T24" fmla="*/ 49 w 171"/>
                  <a:gd name="T25" fmla="*/ 413 h 461"/>
                  <a:gd name="T26" fmla="*/ 86 w 171"/>
                  <a:gd name="T27" fmla="*/ 461 h 461"/>
                  <a:gd name="T28" fmla="*/ 122 w 171"/>
                  <a:gd name="T29" fmla="*/ 461 h 461"/>
                  <a:gd name="T30" fmla="*/ 86 w 171"/>
                  <a:gd name="T31" fmla="*/ 413 h 461"/>
                  <a:gd name="T32" fmla="*/ 55 w 171"/>
                  <a:gd name="T33" fmla="*/ 365 h 461"/>
                  <a:gd name="T34" fmla="*/ 37 w 171"/>
                  <a:gd name="T35" fmla="*/ 317 h 461"/>
                  <a:gd name="T36" fmla="*/ 31 w 171"/>
                  <a:gd name="T37" fmla="*/ 263 h 461"/>
                  <a:gd name="T38" fmla="*/ 31 w 171"/>
                  <a:gd name="T39" fmla="*/ 263 h 461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Freeform 31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>
                  <a:gd name="T0" fmla="*/ 360 w 360"/>
                  <a:gd name="T1" fmla="*/ 365 h 563"/>
                  <a:gd name="T2" fmla="*/ 353 w 360"/>
                  <a:gd name="T3" fmla="*/ 305 h 563"/>
                  <a:gd name="T4" fmla="*/ 335 w 360"/>
                  <a:gd name="T5" fmla="*/ 251 h 563"/>
                  <a:gd name="T6" fmla="*/ 305 w 360"/>
                  <a:gd name="T7" fmla="*/ 204 h 563"/>
                  <a:gd name="T8" fmla="*/ 262 w 360"/>
                  <a:gd name="T9" fmla="*/ 156 h 563"/>
                  <a:gd name="T10" fmla="*/ 213 w 360"/>
                  <a:gd name="T11" fmla="*/ 108 h 563"/>
                  <a:gd name="T12" fmla="*/ 159 w 360"/>
                  <a:gd name="T13" fmla="*/ 66 h 563"/>
                  <a:gd name="T14" fmla="*/ 92 w 360"/>
                  <a:gd name="T15" fmla="*/ 30 h 563"/>
                  <a:gd name="T16" fmla="*/ 19 w 360"/>
                  <a:gd name="T17" fmla="*/ 0 h 563"/>
                  <a:gd name="T18" fmla="*/ 0 w 360"/>
                  <a:gd name="T19" fmla="*/ 12 h 563"/>
                  <a:gd name="T20" fmla="*/ 67 w 360"/>
                  <a:gd name="T21" fmla="*/ 42 h 563"/>
                  <a:gd name="T22" fmla="*/ 134 w 360"/>
                  <a:gd name="T23" fmla="*/ 78 h 563"/>
                  <a:gd name="T24" fmla="*/ 189 w 360"/>
                  <a:gd name="T25" fmla="*/ 114 h 563"/>
                  <a:gd name="T26" fmla="*/ 238 w 360"/>
                  <a:gd name="T27" fmla="*/ 162 h 563"/>
                  <a:gd name="T28" fmla="*/ 274 w 360"/>
                  <a:gd name="T29" fmla="*/ 210 h 563"/>
                  <a:gd name="T30" fmla="*/ 299 w 360"/>
                  <a:gd name="T31" fmla="*/ 257 h 563"/>
                  <a:gd name="T32" fmla="*/ 317 w 360"/>
                  <a:gd name="T33" fmla="*/ 311 h 563"/>
                  <a:gd name="T34" fmla="*/ 323 w 360"/>
                  <a:gd name="T35" fmla="*/ 365 h 563"/>
                  <a:gd name="T36" fmla="*/ 317 w 360"/>
                  <a:gd name="T37" fmla="*/ 419 h 563"/>
                  <a:gd name="T38" fmla="*/ 299 w 360"/>
                  <a:gd name="T39" fmla="*/ 467 h 563"/>
                  <a:gd name="T40" fmla="*/ 274 w 360"/>
                  <a:gd name="T41" fmla="*/ 515 h 563"/>
                  <a:gd name="T42" fmla="*/ 238 w 360"/>
                  <a:gd name="T43" fmla="*/ 563 h 563"/>
                  <a:gd name="T44" fmla="*/ 268 w 360"/>
                  <a:gd name="T45" fmla="*/ 563 h 563"/>
                  <a:gd name="T46" fmla="*/ 311 w 360"/>
                  <a:gd name="T47" fmla="*/ 515 h 563"/>
                  <a:gd name="T48" fmla="*/ 335 w 360"/>
                  <a:gd name="T49" fmla="*/ 467 h 563"/>
                  <a:gd name="T50" fmla="*/ 353 w 360"/>
                  <a:gd name="T51" fmla="*/ 419 h 563"/>
                  <a:gd name="T52" fmla="*/ 360 w 360"/>
                  <a:gd name="T53" fmla="*/ 365 h 563"/>
                  <a:gd name="T54" fmla="*/ 360 w 360"/>
                  <a:gd name="T55" fmla="*/ 365 h 5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4" name="Freeform 32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>
                  <a:gd name="T0" fmla="*/ 1053 w 1078"/>
                  <a:gd name="T1" fmla="*/ 425 h 425"/>
                  <a:gd name="T2" fmla="*/ 1078 w 1078"/>
                  <a:gd name="T3" fmla="*/ 419 h 425"/>
                  <a:gd name="T4" fmla="*/ 1066 w 1078"/>
                  <a:gd name="T5" fmla="*/ 377 h 425"/>
                  <a:gd name="T6" fmla="*/ 1047 w 1078"/>
                  <a:gd name="T7" fmla="*/ 336 h 425"/>
                  <a:gd name="T8" fmla="*/ 986 w 1078"/>
                  <a:gd name="T9" fmla="*/ 252 h 425"/>
                  <a:gd name="T10" fmla="*/ 907 w 1078"/>
                  <a:gd name="T11" fmla="*/ 180 h 425"/>
                  <a:gd name="T12" fmla="*/ 810 w 1078"/>
                  <a:gd name="T13" fmla="*/ 120 h 425"/>
                  <a:gd name="T14" fmla="*/ 694 w 1078"/>
                  <a:gd name="T15" fmla="*/ 72 h 425"/>
                  <a:gd name="T16" fmla="*/ 560 w 1078"/>
                  <a:gd name="T17" fmla="*/ 30 h 425"/>
                  <a:gd name="T18" fmla="*/ 420 w 1078"/>
                  <a:gd name="T19" fmla="*/ 6 h 425"/>
                  <a:gd name="T20" fmla="*/ 268 w 1078"/>
                  <a:gd name="T21" fmla="*/ 0 h 425"/>
                  <a:gd name="T22" fmla="*/ 134 w 1078"/>
                  <a:gd name="T23" fmla="*/ 6 h 425"/>
                  <a:gd name="T24" fmla="*/ 0 w 1078"/>
                  <a:gd name="T25" fmla="*/ 24 h 425"/>
                  <a:gd name="T26" fmla="*/ 12 w 1078"/>
                  <a:gd name="T27" fmla="*/ 36 h 425"/>
                  <a:gd name="T28" fmla="*/ 134 w 1078"/>
                  <a:gd name="T29" fmla="*/ 18 h 425"/>
                  <a:gd name="T30" fmla="*/ 268 w 1078"/>
                  <a:gd name="T31" fmla="*/ 12 h 425"/>
                  <a:gd name="T32" fmla="*/ 420 w 1078"/>
                  <a:gd name="T33" fmla="*/ 18 h 425"/>
                  <a:gd name="T34" fmla="*/ 554 w 1078"/>
                  <a:gd name="T35" fmla="*/ 42 h 425"/>
                  <a:gd name="T36" fmla="*/ 682 w 1078"/>
                  <a:gd name="T37" fmla="*/ 84 h 425"/>
                  <a:gd name="T38" fmla="*/ 798 w 1078"/>
                  <a:gd name="T39" fmla="*/ 132 h 425"/>
                  <a:gd name="T40" fmla="*/ 895 w 1078"/>
                  <a:gd name="T41" fmla="*/ 192 h 425"/>
                  <a:gd name="T42" fmla="*/ 968 w 1078"/>
                  <a:gd name="T43" fmla="*/ 264 h 425"/>
                  <a:gd name="T44" fmla="*/ 999 w 1078"/>
                  <a:gd name="T45" fmla="*/ 300 h 425"/>
                  <a:gd name="T46" fmla="*/ 1023 w 1078"/>
                  <a:gd name="T47" fmla="*/ 342 h 425"/>
                  <a:gd name="T48" fmla="*/ 1041 w 1078"/>
                  <a:gd name="T49" fmla="*/ 383 h 425"/>
                  <a:gd name="T50" fmla="*/ 1053 w 1078"/>
                  <a:gd name="T51" fmla="*/ 425 h 425"/>
                  <a:gd name="T52" fmla="*/ 1053 w 1078"/>
                  <a:gd name="T53" fmla="*/ 425 h 4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5" name="Freeform 33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>
                  <a:gd name="T0" fmla="*/ 0 w 98"/>
                  <a:gd name="T1" fmla="*/ 234 h 234"/>
                  <a:gd name="T2" fmla="*/ 25 w 98"/>
                  <a:gd name="T3" fmla="*/ 234 h 234"/>
                  <a:gd name="T4" fmla="*/ 55 w 98"/>
                  <a:gd name="T5" fmla="*/ 186 h 234"/>
                  <a:gd name="T6" fmla="*/ 80 w 98"/>
                  <a:gd name="T7" fmla="*/ 138 h 234"/>
                  <a:gd name="T8" fmla="*/ 92 w 98"/>
                  <a:gd name="T9" fmla="*/ 90 h 234"/>
                  <a:gd name="T10" fmla="*/ 98 w 98"/>
                  <a:gd name="T11" fmla="*/ 36 h 234"/>
                  <a:gd name="T12" fmla="*/ 98 w 98"/>
                  <a:gd name="T13" fmla="*/ 0 h 234"/>
                  <a:gd name="T14" fmla="*/ 74 w 98"/>
                  <a:gd name="T15" fmla="*/ 0 h 234"/>
                  <a:gd name="T16" fmla="*/ 74 w 98"/>
                  <a:gd name="T17" fmla="*/ 36 h 234"/>
                  <a:gd name="T18" fmla="*/ 67 w 98"/>
                  <a:gd name="T19" fmla="*/ 90 h 234"/>
                  <a:gd name="T20" fmla="*/ 55 w 98"/>
                  <a:gd name="T21" fmla="*/ 138 h 234"/>
                  <a:gd name="T22" fmla="*/ 31 w 98"/>
                  <a:gd name="T23" fmla="*/ 186 h 234"/>
                  <a:gd name="T24" fmla="*/ 0 w 98"/>
                  <a:gd name="T25" fmla="*/ 234 h 234"/>
                  <a:gd name="T26" fmla="*/ 0 w 98"/>
                  <a:gd name="T27" fmla="*/ 234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6" name="Freeform 34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>
                  <a:gd name="T0" fmla="*/ 18 w 481"/>
                  <a:gd name="T1" fmla="*/ 443 h 641"/>
                  <a:gd name="T2" fmla="*/ 24 w 481"/>
                  <a:gd name="T3" fmla="*/ 371 h 641"/>
                  <a:gd name="T4" fmla="*/ 55 w 481"/>
                  <a:gd name="T5" fmla="*/ 305 h 641"/>
                  <a:gd name="T6" fmla="*/ 91 w 481"/>
                  <a:gd name="T7" fmla="*/ 246 h 641"/>
                  <a:gd name="T8" fmla="*/ 146 w 481"/>
                  <a:gd name="T9" fmla="*/ 186 h 641"/>
                  <a:gd name="T10" fmla="*/ 213 w 481"/>
                  <a:gd name="T11" fmla="*/ 132 h 641"/>
                  <a:gd name="T12" fmla="*/ 292 w 481"/>
                  <a:gd name="T13" fmla="*/ 84 h 641"/>
                  <a:gd name="T14" fmla="*/ 384 w 481"/>
                  <a:gd name="T15" fmla="*/ 48 h 641"/>
                  <a:gd name="T16" fmla="*/ 481 w 481"/>
                  <a:gd name="T17" fmla="*/ 12 h 641"/>
                  <a:gd name="T18" fmla="*/ 457 w 481"/>
                  <a:gd name="T19" fmla="*/ 0 h 641"/>
                  <a:gd name="T20" fmla="*/ 359 w 481"/>
                  <a:gd name="T21" fmla="*/ 36 h 641"/>
                  <a:gd name="T22" fmla="*/ 274 w 481"/>
                  <a:gd name="T23" fmla="*/ 78 h 641"/>
                  <a:gd name="T24" fmla="*/ 195 w 481"/>
                  <a:gd name="T25" fmla="*/ 126 h 641"/>
                  <a:gd name="T26" fmla="*/ 128 w 481"/>
                  <a:gd name="T27" fmla="*/ 180 h 641"/>
                  <a:gd name="T28" fmla="*/ 73 w 481"/>
                  <a:gd name="T29" fmla="*/ 240 h 641"/>
                  <a:gd name="T30" fmla="*/ 37 w 481"/>
                  <a:gd name="T31" fmla="*/ 305 h 641"/>
                  <a:gd name="T32" fmla="*/ 6 w 481"/>
                  <a:gd name="T33" fmla="*/ 371 h 641"/>
                  <a:gd name="T34" fmla="*/ 0 w 481"/>
                  <a:gd name="T35" fmla="*/ 443 h 641"/>
                  <a:gd name="T36" fmla="*/ 6 w 481"/>
                  <a:gd name="T37" fmla="*/ 497 h 641"/>
                  <a:gd name="T38" fmla="*/ 18 w 481"/>
                  <a:gd name="T39" fmla="*/ 545 h 641"/>
                  <a:gd name="T40" fmla="*/ 43 w 481"/>
                  <a:gd name="T41" fmla="*/ 593 h 641"/>
                  <a:gd name="T42" fmla="*/ 73 w 481"/>
                  <a:gd name="T43" fmla="*/ 641 h 641"/>
                  <a:gd name="T44" fmla="*/ 97 w 481"/>
                  <a:gd name="T45" fmla="*/ 641 h 641"/>
                  <a:gd name="T46" fmla="*/ 67 w 481"/>
                  <a:gd name="T47" fmla="*/ 593 h 641"/>
                  <a:gd name="T48" fmla="*/ 43 w 481"/>
                  <a:gd name="T49" fmla="*/ 545 h 641"/>
                  <a:gd name="T50" fmla="*/ 24 w 481"/>
                  <a:gd name="T51" fmla="*/ 497 h 641"/>
                  <a:gd name="T52" fmla="*/ 18 w 481"/>
                  <a:gd name="T53" fmla="*/ 443 h 641"/>
                  <a:gd name="T54" fmla="*/ 18 w 481"/>
                  <a:gd name="T55" fmla="*/ 443 h 641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8" name="Group 35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22" name="Freeform 36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>
                  <a:gd name="T0" fmla="*/ 484 w 1201"/>
                  <a:gd name="T1" fmla="*/ 6 h 731"/>
                  <a:gd name="T2" fmla="*/ 263 w 1201"/>
                  <a:gd name="T3" fmla="*/ 60 h 731"/>
                  <a:gd name="T4" fmla="*/ 101 w 1201"/>
                  <a:gd name="T5" fmla="*/ 162 h 731"/>
                  <a:gd name="T6" fmla="*/ 12 w 1201"/>
                  <a:gd name="T7" fmla="*/ 294 h 731"/>
                  <a:gd name="T8" fmla="*/ 0 w 1201"/>
                  <a:gd name="T9" fmla="*/ 366 h 731"/>
                  <a:gd name="T10" fmla="*/ 12 w 1201"/>
                  <a:gd name="T11" fmla="*/ 437 h 731"/>
                  <a:gd name="T12" fmla="*/ 101 w 1201"/>
                  <a:gd name="T13" fmla="*/ 569 h 731"/>
                  <a:gd name="T14" fmla="*/ 263 w 1201"/>
                  <a:gd name="T15" fmla="*/ 671 h 731"/>
                  <a:gd name="T16" fmla="*/ 484 w 1201"/>
                  <a:gd name="T17" fmla="*/ 725 h 731"/>
                  <a:gd name="T18" fmla="*/ 723 w 1201"/>
                  <a:gd name="T19" fmla="*/ 725 h 731"/>
                  <a:gd name="T20" fmla="*/ 938 w 1201"/>
                  <a:gd name="T21" fmla="*/ 671 h 731"/>
                  <a:gd name="T22" fmla="*/ 1100 w 1201"/>
                  <a:gd name="T23" fmla="*/ 569 h 731"/>
                  <a:gd name="T24" fmla="*/ 1189 w 1201"/>
                  <a:gd name="T25" fmla="*/ 437 h 731"/>
                  <a:gd name="T26" fmla="*/ 1201 w 1201"/>
                  <a:gd name="T27" fmla="*/ 366 h 731"/>
                  <a:gd name="T28" fmla="*/ 1189 w 1201"/>
                  <a:gd name="T29" fmla="*/ 294 h 731"/>
                  <a:gd name="T30" fmla="*/ 1100 w 1201"/>
                  <a:gd name="T31" fmla="*/ 162 h 731"/>
                  <a:gd name="T32" fmla="*/ 938 w 1201"/>
                  <a:gd name="T33" fmla="*/ 60 h 731"/>
                  <a:gd name="T34" fmla="*/ 723 w 1201"/>
                  <a:gd name="T35" fmla="*/ 6 h 731"/>
                  <a:gd name="T36" fmla="*/ 604 w 1201"/>
                  <a:gd name="T37" fmla="*/ 0 h 731"/>
                  <a:gd name="T38" fmla="*/ 490 w 1201"/>
                  <a:gd name="T39" fmla="*/ 701 h 731"/>
                  <a:gd name="T40" fmla="*/ 287 w 1201"/>
                  <a:gd name="T41" fmla="*/ 647 h 731"/>
                  <a:gd name="T42" fmla="*/ 131 w 1201"/>
                  <a:gd name="T43" fmla="*/ 557 h 731"/>
                  <a:gd name="T44" fmla="*/ 48 w 1201"/>
                  <a:gd name="T45" fmla="*/ 437 h 731"/>
                  <a:gd name="T46" fmla="*/ 36 w 1201"/>
                  <a:gd name="T47" fmla="*/ 366 h 731"/>
                  <a:gd name="T48" fmla="*/ 48 w 1201"/>
                  <a:gd name="T49" fmla="*/ 300 h 731"/>
                  <a:gd name="T50" fmla="*/ 131 w 1201"/>
                  <a:gd name="T51" fmla="*/ 174 h 731"/>
                  <a:gd name="T52" fmla="*/ 287 w 1201"/>
                  <a:gd name="T53" fmla="*/ 84 h 731"/>
                  <a:gd name="T54" fmla="*/ 490 w 1201"/>
                  <a:gd name="T55" fmla="*/ 30 h 731"/>
                  <a:gd name="T56" fmla="*/ 717 w 1201"/>
                  <a:gd name="T57" fmla="*/ 30 h 731"/>
                  <a:gd name="T58" fmla="*/ 920 w 1201"/>
                  <a:gd name="T59" fmla="*/ 84 h 731"/>
                  <a:gd name="T60" fmla="*/ 1070 w 1201"/>
                  <a:gd name="T61" fmla="*/ 174 h 731"/>
                  <a:gd name="T62" fmla="*/ 1153 w 1201"/>
                  <a:gd name="T63" fmla="*/ 300 h 731"/>
                  <a:gd name="T64" fmla="*/ 1153 w 1201"/>
                  <a:gd name="T65" fmla="*/ 437 h 731"/>
                  <a:gd name="T66" fmla="*/ 1070 w 1201"/>
                  <a:gd name="T67" fmla="*/ 557 h 731"/>
                  <a:gd name="T68" fmla="*/ 920 w 1201"/>
                  <a:gd name="T69" fmla="*/ 647 h 731"/>
                  <a:gd name="T70" fmla="*/ 717 w 1201"/>
                  <a:gd name="T71" fmla="*/ 701 h 731"/>
                  <a:gd name="T72" fmla="*/ 604 w 1201"/>
                  <a:gd name="T73" fmla="*/ 707 h 7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" name="Freeform 37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>
                  <a:gd name="T0" fmla="*/ 24 w 544"/>
                  <a:gd name="T1" fmla="*/ 402 h 737"/>
                  <a:gd name="T2" fmla="*/ 36 w 544"/>
                  <a:gd name="T3" fmla="*/ 330 h 737"/>
                  <a:gd name="T4" fmla="*/ 66 w 544"/>
                  <a:gd name="T5" fmla="*/ 264 h 737"/>
                  <a:gd name="T6" fmla="*/ 108 w 544"/>
                  <a:gd name="T7" fmla="*/ 204 h 737"/>
                  <a:gd name="T8" fmla="*/ 173 w 544"/>
                  <a:gd name="T9" fmla="*/ 150 h 737"/>
                  <a:gd name="T10" fmla="*/ 251 w 544"/>
                  <a:gd name="T11" fmla="*/ 102 h 737"/>
                  <a:gd name="T12" fmla="*/ 335 w 544"/>
                  <a:gd name="T13" fmla="*/ 60 h 737"/>
                  <a:gd name="T14" fmla="*/ 436 w 544"/>
                  <a:gd name="T15" fmla="*/ 30 h 737"/>
                  <a:gd name="T16" fmla="*/ 544 w 544"/>
                  <a:gd name="T17" fmla="*/ 12 h 737"/>
                  <a:gd name="T18" fmla="*/ 544 w 544"/>
                  <a:gd name="T19" fmla="*/ 0 h 737"/>
                  <a:gd name="T20" fmla="*/ 430 w 544"/>
                  <a:gd name="T21" fmla="*/ 18 h 737"/>
                  <a:gd name="T22" fmla="*/ 329 w 544"/>
                  <a:gd name="T23" fmla="*/ 48 h 737"/>
                  <a:gd name="T24" fmla="*/ 233 w 544"/>
                  <a:gd name="T25" fmla="*/ 90 h 737"/>
                  <a:gd name="T26" fmla="*/ 155 w 544"/>
                  <a:gd name="T27" fmla="*/ 138 h 737"/>
                  <a:gd name="T28" fmla="*/ 90 w 544"/>
                  <a:gd name="T29" fmla="*/ 198 h 737"/>
                  <a:gd name="T30" fmla="*/ 42 w 544"/>
                  <a:gd name="T31" fmla="*/ 258 h 737"/>
                  <a:gd name="T32" fmla="*/ 12 w 544"/>
                  <a:gd name="T33" fmla="*/ 330 h 737"/>
                  <a:gd name="T34" fmla="*/ 0 w 544"/>
                  <a:gd name="T35" fmla="*/ 402 h 737"/>
                  <a:gd name="T36" fmla="*/ 6 w 544"/>
                  <a:gd name="T37" fmla="*/ 455 h 737"/>
                  <a:gd name="T38" fmla="*/ 18 w 544"/>
                  <a:gd name="T39" fmla="*/ 503 h 737"/>
                  <a:gd name="T40" fmla="*/ 42 w 544"/>
                  <a:gd name="T41" fmla="*/ 545 h 737"/>
                  <a:gd name="T42" fmla="*/ 78 w 544"/>
                  <a:gd name="T43" fmla="*/ 593 h 737"/>
                  <a:gd name="T44" fmla="*/ 114 w 544"/>
                  <a:gd name="T45" fmla="*/ 635 h 737"/>
                  <a:gd name="T46" fmla="*/ 161 w 544"/>
                  <a:gd name="T47" fmla="*/ 671 h 737"/>
                  <a:gd name="T48" fmla="*/ 221 w 544"/>
                  <a:gd name="T49" fmla="*/ 707 h 737"/>
                  <a:gd name="T50" fmla="*/ 281 w 544"/>
                  <a:gd name="T51" fmla="*/ 737 h 737"/>
                  <a:gd name="T52" fmla="*/ 323 w 544"/>
                  <a:gd name="T53" fmla="*/ 737 h 737"/>
                  <a:gd name="T54" fmla="*/ 257 w 544"/>
                  <a:gd name="T55" fmla="*/ 707 h 737"/>
                  <a:gd name="T56" fmla="*/ 203 w 544"/>
                  <a:gd name="T57" fmla="*/ 671 h 737"/>
                  <a:gd name="T58" fmla="*/ 149 w 544"/>
                  <a:gd name="T59" fmla="*/ 635 h 737"/>
                  <a:gd name="T60" fmla="*/ 108 w 544"/>
                  <a:gd name="T61" fmla="*/ 593 h 737"/>
                  <a:gd name="T62" fmla="*/ 72 w 544"/>
                  <a:gd name="T63" fmla="*/ 551 h 737"/>
                  <a:gd name="T64" fmla="*/ 48 w 544"/>
                  <a:gd name="T65" fmla="*/ 503 h 737"/>
                  <a:gd name="T66" fmla="*/ 30 w 544"/>
                  <a:gd name="T67" fmla="*/ 455 h 737"/>
                  <a:gd name="T68" fmla="*/ 24 w 544"/>
                  <a:gd name="T69" fmla="*/ 402 h 737"/>
                  <a:gd name="T70" fmla="*/ 24 w 544"/>
                  <a:gd name="T71" fmla="*/ 402 h 7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4" name="Freeform 38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>
                  <a:gd name="T0" fmla="*/ 12 w 609"/>
                  <a:gd name="T1" fmla="*/ 12 h 252"/>
                  <a:gd name="T2" fmla="*/ 113 w 609"/>
                  <a:gd name="T3" fmla="*/ 18 h 252"/>
                  <a:gd name="T4" fmla="*/ 203 w 609"/>
                  <a:gd name="T5" fmla="*/ 30 h 252"/>
                  <a:gd name="T6" fmla="*/ 292 w 609"/>
                  <a:gd name="T7" fmla="*/ 48 h 252"/>
                  <a:gd name="T8" fmla="*/ 376 w 609"/>
                  <a:gd name="T9" fmla="*/ 78 h 252"/>
                  <a:gd name="T10" fmla="*/ 448 w 609"/>
                  <a:gd name="T11" fmla="*/ 114 h 252"/>
                  <a:gd name="T12" fmla="*/ 514 w 609"/>
                  <a:gd name="T13" fmla="*/ 156 h 252"/>
                  <a:gd name="T14" fmla="*/ 567 w 609"/>
                  <a:gd name="T15" fmla="*/ 198 h 252"/>
                  <a:gd name="T16" fmla="*/ 609 w 609"/>
                  <a:gd name="T17" fmla="*/ 252 h 252"/>
                  <a:gd name="T18" fmla="*/ 609 w 609"/>
                  <a:gd name="T19" fmla="*/ 216 h 252"/>
                  <a:gd name="T20" fmla="*/ 561 w 609"/>
                  <a:gd name="T21" fmla="*/ 168 h 252"/>
                  <a:gd name="T22" fmla="*/ 502 w 609"/>
                  <a:gd name="T23" fmla="*/ 126 h 252"/>
                  <a:gd name="T24" fmla="*/ 436 w 609"/>
                  <a:gd name="T25" fmla="*/ 90 h 252"/>
                  <a:gd name="T26" fmla="*/ 364 w 609"/>
                  <a:gd name="T27" fmla="*/ 60 h 252"/>
                  <a:gd name="T28" fmla="*/ 286 w 609"/>
                  <a:gd name="T29" fmla="*/ 36 h 252"/>
                  <a:gd name="T30" fmla="*/ 197 w 609"/>
                  <a:gd name="T31" fmla="*/ 18 h 252"/>
                  <a:gd name="T32" fmla="*/ 107 w 609"/>
                  <a:gd name="T33" fmla="*/ 6 h 252"/>
                  <a:gd name="T34" fmla="*/ 12 w 609"/>
                  <a:gd name="T35" fmla="*/ 0 h 252"/>
                  <a:gd name="T36" fmla="*/ 6 w 609"/>
                  <a:gd name="T37" fmla="*/ 0 h 252"/>
                  <a:gd name="T38" fmla="*/ 0 w 609"/>
                  <a:gd name="T39" fmla="*/ 0 h 252"/>
                  <a:gd name="T40" fmla="*/ 0 w 609"/>
                  <a:gd name="T41" fmla="*/ 12 h 252"/>
                  <a:gd name="T42" fmla="*/ 6 w 609"/>
                  <a:gd name="T43" fmla="*/ 12 h 252"/>
                  <a:gd name="T44" fmla="*/ 12 w 609"/>
                  <a:gd name="T45" fmla="*/ 12 h 252"/>
                  <a:gd name="T46" fmla="*/ 12 w 609"/>
                  <a:gd name="T47" fmla="*/ 12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5" name="Freeform 39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>
                  <a:gd name="T0" fmla="*/ 72 w 72"/>
                  <a:gd name="T1" fmla="*/ 0 h 54"/>
                  <a:gd name="T2" fmla="*/ 36 w 72"/>
                  <a:gd name="T3" fmla="*/ 30 h 54"/>
                  <a:gd name="T4" fmla="*/ 0 w 72"/>
                  <a:gd name="T5" fmla="*/ 54 h 54"/>
                  <a:gd name="T6" fmla="*/ 36 w 72"/>
                  <a:gd name="T7" fmla="*/ 54 h 54"/>
                  <a:gd name="T8" fmla="*/ 54 w 72"/>
                  <a:gd name="T9" fmla="*/ 42 h 54"/>
                  <a:gd name="T10" fmla="*/ 72 w 72"/>
                  <a:gd name="T11" fmla="*/ 24 h 54"/>
                  <a:gd name="T12" fmla="*/ 72 w 72"/>
                  <a:gd name="T13" fmla="*/ 24 h 54"/>
                  <a:gd name="T14" fmla="*/ 72 w 72"/>
                  <a:gd name="T15" fmla="*/ 0 h 54"/>
                  <a:gd name="T16" fmla="*/ 72 w 72"/>
                  <a:gd name="T1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6" name="Freeform 40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>
                  <a:gd name="T0" fmla="*/ 299 w 705"/>
                  <a:gd name="T1" fmla="*/ 90 h 108"/>
                  <a:gd name="T2" fmla="*/ 221 w 705"/>
                  <a:gd name="T3" fmla="*/ 90 h 108"/>
                  <a:gd name="T4" fmla="*/ 143 w 705"/>
                  <a:gd name="T5" fmla="*/ 78 h 108"/>
                  <a:gd name="T6" fmla="*/ 0 w 705"/>
                  <a:gd name="T7" fmla="*/ 48 h 108"/>
                  <a:gd name="T8" fmla="*/ 0 w 705"/>
                  <a:gd name="T9" fmla="*/ 66 h 108"/>
                  <a:gd name="T10" fmla="*/ 143 w 705"/>
                  <a:gd name="T11" fmla="*/ 96 h 108"/>
                  <a:gd name="T12" fmla="*/ 221 w 705"/>
                  <a:gd name="T13" fmla="*/ 108 h 108"/>
                  <a:gd name="T14" fmla="*/ 299 w 705"/>
                  <a:gd name="T15" fmla="*/ 108 h 108"/>
                  <a:gd name="T16" fmla="*/ 412 w 705"/>
                  <a:gd name="T17" fmla="*/ 102 h 108"/>
                  <a:gd name="T18" fmla="*/ 520 w 705"/>
                  <a:gd name="T19" fmla="*/ 84 h 108"/>
                  <a:gd name="T20" fmla="*/ 615 w 705"/>
                  <a:gd name="T21" fmla="*/ 60 h 108"/>
                  <a:gd name="T22" fmla="*/ 705 w 705"/>
                  <a:gd name="T23" fmla="*/ 24 h 108"/>
                  <a:gd name="T24" fmla="*/ 705 w 705"/>
                  <a:gd name="T25" fmla="*/ 0 h 108"/>
                  <a:gd name="T26" fmla="*/ 615 w 705"/>
                  <a:gd name="T27" fmla="*/ 42 h 108"/>
                  <a:gd name="T28" fmla="*/ 520 w 705"/>
                  <a:gd name="T29" fmla="*/ 66 h 108"/>
                  <a:gd name="T30" fmla="*/ 412 w 705"/>
                  <a:gd name="T31" fmla="*/ 84 h 108"/>
                  <a:gd name="T32" fmla="*/ 299 w 705"/>
                  <a:gd name="T33" fmla="*/ 90 h 108"/>
                  <a:gd name="T34" fmla="*/ 299 w 705"/>
                  <a:gd name="T35" fmla="*/ 9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7" name="Freeform 41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>
                  <a:gd name="T0" fmla="*/ 119 w 143"/>
                  <a:gd name="T1" fmla="*/ 114 h 341"/>
                  <a:gd name="T2" fmla="*/ 113 w 143"/>
                  <a:gd name="T3" fmla="*/ 173 h 341"/>
                  <a:gd name="T4" fmla="*/ 89 w 143"/>
                  <a:gd name="T5" fmla="*/ 239 h 341"/>
                  <a:gd name="T6" fmla="*/ 47 w 143"/>
                  <a:gd name="T7" fmla="*/ 293 h 341"/>
                  <a:gd name="T8" fmla="*/ 0 w 143"/>
                  <a:gd name="T9" fmla="*/ 341 h 341"/>
                  <a:gd name="T10" fmla="*/ 29 w 143"/>
                  <a:gd name="T11" fmla="*/ 341 h 341"/>
                  <a:gd name="T12" fmla="*/ 77 w 143"/>
                  <a:gd name="T13" fmla="*/ 287 h 341"/>
                  <a:gd name="T14" fmla="*/ 113 w 143"/>
                  <a:gd name="T15" fmla="*/ 233 h 341"/>
                  <a:gd name="T16" fmla="*/ 137 w 143"/>
                  <a:gd name="T17" fmla="*/ 173 h 341"/>
                  <a:gd name="T18" fmla="*/ 143 w 143"/>
                  <a:gd name="T19" fmla="*/ 114 h 341"/>
                  <a:gd name="T20" fmla="*/ 137 w 143"/>
                  <a:gd name="T21" fmla="*/ 60 h 341"/>
                  <a:gd name="T22" fmla="*/ 119 w 143"/>
                  <a:gd name="T23" fmla="*/ 0 h 341"/>
                  <a:gd name="T24" fmla="*/ 89 w 143"/>
                  <a:gd name="T25" fmla="*/ 0 h 341"/>
                  <a:gd name="T26" fmla="*/ 113 w 143"/>
                  <a:gd name="T27" fmla="*/ 60 h 341"/>
                  <a:gd name="T28" fmla="*/ 119 w 143"/>
                  <a:gd name="T29" fmla="*/ 114 h 341"/>
                  <a:gd name="T30" fmla="*/ 119 w 143"/>
                  <a:gd name="T31" fmla="*/ 114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8" name="Freeform 42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>
                  <a:gd name="T0" fmla="*/ 59 w 83"/>
                  <a:gd name="T1" fmla="*/ 90 h 90"/>
                  <a:gd name="T2" fmla="*/ 83 w 83"/>
                  <a:gd name="T3" fmla="*/ 84 h 90"/>
                  <a:gd name="T4" fmla="*/ 71 w 83"/>
                  <a:gd name="T5" fmla="*/ 60 h 90"/>
                  <a:gd name="T6" fmla="*/ 53 w 83"/>
                  <a:gd name="T7" fmla="*/ 42 h 90"/>
                  <a:gd name="T8" fmla="*/ 6 w 83"/>
                  <a:gd name="T9" fmla="*/ 0 h 90"/>
                  <a:gd name="T10" fmla="*/ 0 w 83"/>
                  <a:gd name="T11" fmla="*/ 18 h 90"/>
                  <a:gd name="T12" fmla="*/ 35 w 83"/>
                  <a:gd name="T13" fmla="*/ 48 h 90"/>
                  <a:gd name="T14" fmla="*/ 59 w 83"/>
                  <a:gd name="T15" fmla="*/ 90 h 90"/>
                  <a:gd name="T16" fmla="*/ 59 w 83"/>
                  <a:gd name="T17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" name="Freeform 43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>
                  <a:gd name="T0" fmla="*/ 693 w 717"/>
                  <a:gd name="T1" fmla="*/ 216 h 431"/>
                  <a:gd name="T2" fmla="*/ 687 w 717"/>
                  <a:gd name="T3" fmla="*/ 257 h 431"/>
                  <a:gd name="T4" fmla="*/ 669 w 717"/>
                  <a:gd name="T5" fmla="*/ 293 h 431"/>
                  <a:gd name="T6" fmla="*/ 633 w 717"/>
                  <a:gd name="T7" fmla="*/ 329 h 431"/>
                  <a:gd name="T8" fmla="*/ 598 w 717"/>
                  <a:gd name="T9" fmla="*/ 359 h 431"/>
                  <a:gd name="T10" fmla="*/ 544 w 717"/>
                  <a:gd name="T11" fmla="*/ 383 h 431"/>
                  <a:gd name="T12" fmla="*/ 490 w 717"/>
                  <a:gd name="T13" fmla="*/ 401 h 431"/>
                  <a:gd name="T14" fmla="*/ 424 w 717"/>
                  <a:gd name="T15" fmla="*/ 413 h 431"/>
                  <a:gd name="T16" fmla="*/ 359 w 717"/>
                  <a:gd name="T17" fmla="*/ 419 h 431"/>
                  <a:gd name="T18" fmla="*/ 293 w 717"/>
                  <a:gd name="T19" fmla="*/ 413 h 431"/>
                  <a:gd name="T20" fmla="*/ 227 w 717"/>
                  <a:gd name="T21" fmla="*/ 401 h 431"/>
                  <a:gd name="T22" fmla="*/ 173 w 717"/>
                  <a:gd name="T23" fmla="*/ 383 h 431"/>
                  <a:gd name="T24" fmla="*/ 119 w 717"/>
                  <a:gd name="T25" fmla="*/ 359 h 431"/>
                  <a:gd name="T26" fmla="*/ 84 w 717"/>
                  <a:gd name="T27" fmla="*/ 329 h 431"/>
                  <a:gd name="T28" fmla="*/ 48 w 717"/>
                  <a:gd name="T29" fmla="*/ 293 h 431"/>
                  <a:gd name="T30" fmla="*/ 30 w 717"/>
                  <a:gd name="T31" fmla="*/ 257 h 431"/>
                  <a:gd name="T32" fmla="*/ 24 w 717"/>
                  <a:gd name="T33" fmla="*/ 216 h 431"/>
                  <a:gd name="T34" fmla="*/ 30 w 717"/>
                  <a:gd name="T35" fmla="*/ 174 h 431"/>
                  <a:gd name="T36" fmla="*/ 48 w 717"/>
                  <a:gd name="T37" fmla="*/ 138 h 431"/>
                  <a:gd name="T38" fmla="*/ 84 w 717"/>
                  <a:gd name="T39" fmla="*/ 102 h 431"/>
                  <a:gd name="T40" fmla="*/ 119 w 717"/>
                  <a:gd name="T41" fmla="*/ 72 h 431"/>
                  <a:gd name="T42" fmla="*/ 173 w 717"/>
                  <a:gd name="T43" fmla="*/ 48 h 431"/>
                  <a:gd name="T44" fmla="*/ 227 w 717"/>
                  <a:gd name="T45" fmla="*/ 30 h 431"/>
                  <a:gd name="T46" fmla="*/ 293 w 717"/>
                  <a:gd name="T47" fmla="*/ 18 h 431"/>
                  <a:gd name="T48" fmla="*/ 359 w 717"/>
                  <a:gd name="T49" fmla="*/ 12 h 431"/>
                  <a:gd name="T50" fmla="*/ 418 w 717"/>
                  <a:gd name="T51" fmla="*/ 18 h 431"/>
                  <a:gd name="T52" fmla="*/ 478 w 717"/>
                  <a:gd name="T53" fmla="*/ 30 h 431"/>
                  <a:gd name="T54" fmla="*/ 532 w 717"/>
                  <a:gd name="T55" fmla="*/ 48 h 431"/>
                  <a:gd name="T56" fmla="*/ 580 w 717"/>
                  <a:gd name="T57" fmla="*/ 66 h 431"/>
                  <a:gd name="T58" fmla="*/ 586 w 717"/>
                  <a:gd name="T59" fmla="*/ 48 h 431"/>
                  <a:gd name="T60" fmla="*/ 478 w 717"/>
                  <a:gd name="T61" fmla="*/ 12 h 431"/>
                  <a:gd name="T62" fmla="*/ 418 w 717"/>
                  <a:gd name="T63" fmla="*/ 6 h 431"/>
                  <a:gd name="T64" fmla="*/ 359 w 717"/>
                  <a:gd name="T65" fmla="*/ 0 h 431"/>
                  <a:gd name="T66" fmla="*/ 287 w 717"/>
                  <a:gd name="T67" fmla="*/ 6 h 431"/>
                  <a:gd name="T68" fmla="*/ 221 w 717"/>
                  <a:gd name="T69" fmla="*/ 18 h 431"/>
                  <a:gd name="T70" fmla="*/ 161 w 717"/>
                  <a:gd name="T71" fmla="*/ 36 h 431"/>
                  <a:gd name="T72" fmla="*/ 107 w 717"/>
                  <a:gd name="T73" fmla="*/ 66 h 431"/>
                  <a:gd name="T74" fmla="*/ 60 w 717"/>
                  <a:gd name="T75" fmla="*/ 96 h 431"/>
                  <a:gd name="T76" fmla="*/ 30 w 717"/>
                  <a:gd name="T77" fmla="*/ 132 h 431"/>
                  <a:gd name="T78" fmla="*/ 6 w 717"/>
                  <a:gd name="T79" fmla="*/ 174 h 431"/>
                  <a:gd name="T80" fmla="*/ 0 w 717"/>
                  <a:gd name="T81" fmla="*/ 216 h 431"/>
                  <a:gd name="T82" fmla="*/ 6 w 717"/>
                  <a:gd name="T83" fmla="*/ 257 h 431"/>
                  <a:gd name="T84" fmla="*/ 30 w 717"/>
                  <a:gd name="T85" fmla="*/ 299 h 431"/>
                  <a:gd name="T86" fmla="*/ 60 w 717"/>
                  <a:gd name="T87" fmla="*/ 335 h 431"/>
                  <a:gd name="T88" fmla="*/ 107 w 717"/>
                  <a:gd name="T89" fmla="*/ 371 h 431"/>
                  <a:gd name="T90" fmla="*/ 161 w 717"/>
                  <a:gd name="T91" fmla="*/ 395 h 431"/>
                  <a:gd name="T92" fmla="*/ 221 w 717"/>
                  <a:gd name="T93" fmla="*/ 413 h 431"/>
                  <a:gd name="T94" fmla="*/ 287 w 717"/>
                  <a:gd name="T95" fmla="*/ 425 h 431"/>
                  <a:gd name="T96" fmla="*/ 359 w 717"/>
                  <a:gd name="T97" fmla="*/ 431 h 431"/>
                  <a:gd name="T98" fmla="*/ 430 w 717"/>
                  <a:gd name="T99" fmla="*/ 425 h 431"/>
                  <a:gd name="T100" fmla="*/ 496 w 717"/>
                  <a:gd name="T101" fmla="*/ 413 h 431"/>
                  <a:gd name="T102" fmla="*/ 562 w 717"/>
                  <a:gd name="T103" fmla="*/ 395 h 431"/>
                  <a:gd name="T104" fmla="*/ 610 w 717"/>
                  <a:gd name="T105" fmla="*/ 371 h 431"/>
                  <a:gd name="T106" fmla="*/ 657 w 717"/>
                  <a:gd name="T107" fmla="*/ 335 h 431"/>
                  <a:gd name="T108" fmla="*/ 687 w 717"/>
                  <a:gd name="T109" fmla="*/ 299 h 431"/>
                  <a:gd name="T110" fmla="*/ 711 w 717"/>
                  <a:gd name="T111" fmla="*/ 257 h 431"/>
                  <a:gd name="T112" fmla="*/ 717 w 717"/>
                  <a:gd name="T113" fmla="*/ 216 h 431"/>
                  <a:gd name="T114" fmla="*/ 717 w 717"/>
                  <a:gd name="T115" fmla="*/ 204 h 431"/>
                  <a:gd name="T116" fmla="*/ 711 w 717"/>
                  <a:gd name="T117" fmla="*/ 192 h 431"/>
                  <a:gd name="T118" fmla="*/ 687 w 717"/>
                  <a:gd name="T119" fmla="*/ 198 h 431"/>
                  <a:gd name="T120" fmla="*/ 693 w 717"/>
                  <a:gd name="T121" fmla="*/ 210 h 431"/>
                  <a:gd name="T122" fmla="*/ 693 w 717"/>
                  <a:gd name="T123" fmla="*/ 216 h 431"/>
                  <a:gd name="T124" fmla="*/ 693 w 717"/>
                  <a:gd name="T125" fmla="*/ 216 h 431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44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>
                  <a:gd name="T0" fmla="*/ 616 w 909"/>
                  <a:gd name="T1" fmla="*/ 0 h 533"/>
                  <a:gd name="T2" fmla="*/ 616 w 909"/>
                  <a:gd name="T3" fmla="*/ 18 h 533"/>
                  <a:gd name="T4" fmla="*/ 724 w 909"/>
                  <a:gd name="T5" fmla="*/ 60 h 533"/>
                  <a:gd name="T6" fmla="*/ 765 w 909"/>
                  <a:gd name="T7" fmla="*/ 84 h 533"/>
                  <a:gd name="T8" fmla="*/ 807 w 909"/>
                  <a:gd name="T9" fmla="*/ 114 h 533"/>
                  <a:gd name="T10" fmla="*/ 837 w 909"/>
                  <a:gd name="T11" fmla="*/ 144 h 533"/>
                  <a:gd name="T12" fmla="*/ 861 w 909"/>
                  <a:gd name="T13" fmla="*/ 180 h 533"/>
                  <a:gd name="T14" fmla="*/ 873 w 909"/>
                  <a:gd name="T15" fmla="*/ 216 h 533"/>
                  <a:gd name="T16" fmla="*/ 879 w 909"/>
                  <a:gd name="T17" fmla="*/ 258 h 533"/>
                  <a:gd name="T18" fmla="*/ 873 w 909"/>
                  <a:gd name="T19" fmla="*/ 311 h 533"/>
                  <a:gd name="T20" fmla="*/ 843 w 909"/>
                  <a:gd name="T21" fmla="*/ 359 h 533"/>
                  <a:gd name="T22" fmla="*/ 807 w 909"/>
                  <a:gd name="T23" fmla="*/ 401 h 533"/>
                  <a:gd name="T24" fmla="*/ 753 w 909"/>
                  <a:gd name="T25" fmla="*/ 443 h 533"/>
                  <a:gd name="T26" fmla="*/ 694 w 909"/>
                  <a:gd name="T27" fmla="*/ 473 h 533"/>
                  <a:gd name="T28" fmla="*/ 622 w 909"/>
                  <a:gd name="T29" fmla="*/ 497 h 533"/>
                  <a:gd name="T30" fmla="*/ 538 w 909"/>
                  <a:gd name="T31" fmla="*/ 509 h 533"/>
                  <a:gd name="T32" fmla="*/ 455 w 909"/>
                  <a:gd name="T33" fmla="*/ 515 h 533"/>
                  <a:gd name="T34" fmla="*/ 371 w 909"/>
                  <a:gd name="T35" fmla="*/ 509 h 533"/>
                  <a:gd name="T36" fmla="*/ 287 w 909"/>
                  <a:gd name="T37" fmla="*/ 497 h 533"/>
                  <a:gd name="T38" fmla="*/ 215 w 909"/>
                  <a:gd name="T39" fmla="*/ 473 h 533"/>
                  <a:gd name="T40" fmla="*/ 156 w 909"/>
                  <a:gd name="T41" fmla="*/ 443 h 533"/>
                  <a:gd name="T42" fmla="*/ 102 w 909"/>
                  <a:gd name="T43" fmla="*/ 401 h 533"/>
                  <a:gd name="T44" fmla="*/ 66 w 909"/>
                  <a:gd name="T45" fmla="*/ 359 h 533"/>
                  <a:gd name="T46" fmla="*/ 36 w 909"/>
                  <a:gd name="T47" fmla="*/ 311 h 533"/>
                  <a:gd name="T48" fmla="*/ 30 w 909"/>
                  <a:gd name="T49" fmla="*/ 258 h 533"/>
                  <a:gd name="T50" fmla="*/ 36 w 909"/>
                  <a:gd name="T51" fmla="*/ 222 h 533"/>
                  <a:gd name="T52" fmla="*/ 48 w 909"/>
                  <a:gd name="T53" fmla="*/ 186 h 533"/>
                  <a:gd name="T54" fmla="*/ 66 w 909"/>
                  <a:gd name="T55" fmla="*/ 156 h 533"/>
                  <a:gd name="T56" fmla="*/ 90 w 909"/>
                  <a:gd name="T57" fmla="*/ 126 h 533"/>
                  <a:gd name="T58" fmla="*/ 66 w 909"/>
                  <a:gd name="T59" fmla="*/ 114 h 533"/>
                  <a:gd name="T60" fmla="*/ 36 w 909"/>
                  <a:gd name="T61" fmla="*/ 144 h 533"/>
                  <a:gd name="T62" fmla="*/ 18 w 909"/>
                  <a:gd name="T63" fmla="*/ 180 h 533"/>
                  <a:gd name="T64" fmla="*/ 6 w 909"/>
                  <a:gd name="T65" fmla="*/ 216 h 533"/>
                  <a:gd name="T66" fmla="*/ 0 w 909"/>
                  <a:gd name="T67" fmla="*/ 258 h 533"/>
                  <a:gd name="T68" fmla="*/ 12 w 909"/>
                  <a:gd name="T69" fmla="*/ 311 h 533"/>
                  <a:gd name="T70" fmla="*/ 36 w 909"/>
                  <a:gd name="T71" fmla="*/ 365 h 533"/>
                  <a:gd name="T72" fmla="*/ 78 w 909"/>
                  <a:gd name="T73" fmla="*/ 413 h 533"/>
                  <a:gd name="T74" fmla="*/ 132 w 909"/>
                  <a:gd name="T75" fmla="*/ 449 h 533"/>
                  <a:gd name="T76" fmla="*/ 203 w 909"/>
                  <a:gd name="T77" fmla="*/ 485 h 533"/>
                  <a:gd name="T78" fmla="*/ 275 w 909"/>
                  <a:gd name="T79" fmla="*/ 509 h 533"/>
                  <a:gd name="T80" fmla="*/ 365 w 909"/>
                  <a:gd name="T81" fmla="*/ 527 h 533"/>
                  <a:gd name="T82" fmla="*/ 455 w 909"/>
                  <a:gd name="T83" fmla="*/ 533 h 533"/>
                  <a:gd name="T84" fmla="*/ 544 w 909"/>
                  <a:gd name="T85" fmla="*/ 527 h 533"/>
                  <a:gd name="T86" fmla="*/ 634 w 909"/>
                  <a:gd name="T87" fmla="*/ 509 h 533"/>
                  <a:gd name="T88" fmla="*/ 712 w 909"/>
                  <a:gd name="T89" fmla="*/ 485 h 533"/>
                  <a:gd name="T90" fmla="*/ 777 w 909"/>
                  <a:gd name="T91" fmla="*/ 449 h 533"/>
                  <a:gd name="T92" fmla="*/ 831 w 909"/>
                  <a:gd name="T93" fmla="*/ 413 h 533"/>
                  <a:gd name="T94" fmla="*/ 873 w 909"/>
                  <a:gd name="T95" fmla="*/ 365 h 533"/>
                  <a:gd name="T96" fmla="*/ 897 w 909"/>
                  <a:gd name="T97" fmla="*/ 311 h 533"/>
                  <a:gd name="T98" fmla="*/ 909 w 909"/>
                  <a:gd name="T99" fmla="*/ 258 h 533"/>
                  <a:gd name="T100" fmla="*/ 903 w 909"/>
                  <a:gd name="T101" fmla="*/ 216 h 533"/>
                  <a:gd name="T102" fmla="*/ 885 w 909"/>
                  <a:gd name="T103" fmla="*/ 174 h 533"/>
                  <a:gd name="T104" fmla="*/ 861 w 909"/>
                  <a:gd name="T105" fmla="*/ 132 h 533"/>
                  <a:gd name="T106" fmla="*/ 825 w 909"/>
                  <a:gd name="T107" fmla="*/ 102 h 533"/>
                  <a:gd name="T108" fmla="*/ 783 w 909"/>
                  <a:gd name="T109" fmla="*/ 66 h 533"/>
                  <a:gd name="T110" fmla="*/ 735 w 909"/>
                  <a:gd name="T111" fmla="*/ 42 h 533"/>
                  <a:gd name="T112" fmla="*/ 616 w 909"/>
                  <a:gd name="T113" fmla="*/ 0 h 533"/>
                  <a:gd name="T114" fmla="*/ 616 w 909"/>
                  <a:gd name="T115" fmla="*/ 0 h 5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" name="Freeform 45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>
                  <a:gd name="T0" fmla="*/ 240 w 365"/>
                  <a:gd name="T1" fmla="*/ 18 h 66"/>
                  <a:gd name="T2" fmla="*/ 299 w 365"/>
                  <a:gd name="T3" fmla="*/ 24 h 66"/>
                  <a:gd name="T4" fmla="*/ 359 w 365"/>
                  <a:gd name="T5" fmla="*/ 30 h 66"/>
                  <a:gd name="T6" fmla="*/ 365 w 365"/>
                  <a:gd name="T7" fmla="*/ 12 h 66"/>
                  <a:gd name="T8" fmla="*/ 305 w 365"/>
                  <a:gd name="T9" fmla="*/ 6 h 66"/>
                  <a:gd name="T10" fmla="*/ 240 w 365"/>
                  <a:gd name="T11" fmla="*/ 0 h 66"/>
                  <a:gd name="T12" fmla="*/ 174 w 365"/>
                  <a:gd name="T13" fmla="*/ 6 h 66"/>
                  <a:gd name="T14" fmla="*/ 114 w 365"/>
                  <a:gd name="T15" fmla="*/ 12 h 66"/>
                  <a:gd name="T16" fmla="*/ 0 w 365"/>
                  <a:gd name="T17" fmla="*/ 42 h 66"/>
                  <a:gd name="T18" fmla="*/ 0 w 365"/>
                  <a:gd name="T19" fmla="*/ 66 h 66"/>
                  <a:gd name="T20" fmla="*/ 54 w 365"/>
                  <a:gd name="T21" fmla="*/ 48 h 66"/>
                  <a:gd name="T22" fmla="*/ 114 w 365"/>
                  <a:gd name="T23" fmla="*/ 30 h 66"/>
                  <a:gd name="T24" fmla="*/ 174 w 365"/>
                  <a:gd name="T25" fmla="*/ 24 h 66"/>
                  <a:gd name="T26" fmla="*/ 240 w 365"/>
                  <a:gd name="T27" fmla="*/ 18 h 66"/>
                  <a:gd name="T28" fmla="*/ 240 w 365"/>
                  <a:gd name="T29" fmla="*/ 18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" name="Freeform 46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>
                  <a:gd name="T0" fmla="*/ 66 w 66"/>
                  <a:gd name="T1" fmla="*/ 18 h 48"/>
                  <a:gd name="T2" fmla="*/ 48 w 66"/>
                  <a:gd name="T3" fmla="*/ 0 h 48"/>
                  <a:gd name="T4" fmla="*/ 24 w 66"/>
                  <a:gd name="T5" fmla="*/ 12 h 48"/>
                  <a:gd name="T6" fmla="*/ 0 w 66"/>
                  <a:gd name="T7" fmla="*/ 30 h 48"/>
                  <a:gd name="T8" fmla="*/ 12 w 66"/>
                  <a:gd name="T9" fmla="*/ 48 h 48"/>
                  <a:gd name="T10" fmla="*/ 42 w 66"/>
                  <a:gd name="T11" fmla="*/ 30 h 48"/>
                  <a:gd name="T12" fmla="*/ 66 w 66"/>
                  <a:gd name="T13" fmla="*/ 18 h 48"/>
                  <a:gd name="T14" fmla="*/ 66 w 66"/>
                  <a:gd name="T15" fmla="*/ 1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3" name="Oval 47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Oval 48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Oval 49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Oval 50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Oval 51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Oval 52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" name="Group 53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10" name="Freeform 54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>
                  <a:gd name="T0" fmla="*/ 212 w 382"/>
                  <a:gd name="T1" fmla="*/ 96 h 96"/>
                  <a:gd name="T2" fmla="*/ 143 w 382"/>
                  <a:gd name="T3" fmla="*/ 90 h 96"/>
                  <a:gd name="T4" fmla="*/ 83 w 382"/>
                  <a:gd name="T5" fmla="*/ 66 h 96"/>
                  <a:gd name="T6" fmla="*/ 35 w 382"/>
                  <a:gd name="T7" fmla="*/ 36 h 96"/>
                  <a:gd name="T8" fmla="*/ 6 w 382"/>
                  <a:gd name="T9" fmla="*/ 0 h 96"/>
                  <a:gd name="T10" fmla="*/ 0 w 382"/>
                  <a:gd name="T11" fmla="*/ 6 h 96"/>
                  <a:gd name="T12" fmla="*/ 29 w 382"/>
                  <a:gd name="T13" fmla="*/ 42 h 96"/>
                  <a:gd name="T14" fmla="*/ 77 w 382"/>
                  <a:gd name="T15" fmla="*/ 72 h 96"/>
                  <a:gd name="T16" fmla="*/ 137 w 382"/>
                  <a:gd name="T17" fmla="*/ 90 h 96"/>
                  <a:gd name="T18" fmla="*/ 212 w 382"/>
                  <a:gd name="T19" fmla="*/ 96 h 96"/>
                  <a:gd name="T20" fmla="*/ 266 w 382"/>
                  <a:gd name="T21" fmla="*/ 90 h 96"/>
                  <a:gd name="T22" fmla="*/ 314 w 382"/>
                  <a:gd name="T23" fmla="*/ 84 h 96"/>
                  <a:gd name="T24" fmla="*/ 355 w 382"/>
                  <a:gd name="T25" fmla="*/ 66 h 96"/>
                  <a:gd name="T26" fmla="*/ 385 w 382"/>
                  <a:gd name="T27" fmla="*/ 42 h 96"/>
                  <a:gd name="T28" fmla="*/ 379 w 382"/>
                  <a:gd name="T29" fmla="*/ 42 h 96"/>
                  <a:gd name="T30" fmla="*/ 349 w 382"/>
                  <a:gd name="T31" fmla="*/ 66 h 96"/>
                  <a:gd name="T32" fmla="*/ 308 w 382"/>
                  <a:gd name="T33" fmla="*/ 78 h 96"/>
                  <a:gd name="T34" fmla="*/ 266 w 382"/>
                  <a:gd name="T35" fmla="*/ 90 h 96"/>
                  <a:gd name="T36" fmla="*/ 212 w 382"/>
                  <a:gd name="T37" fmla="*/ 96 h 96"/>
                  <a:gd name="T38" fmla="*/ 212 w 382"/>
                  <a:gd name="T39" fmla="*/ 96 h 9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Freeform 55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>
                  <a:gd name="T0" fmla="*/ 174 w 258"/>
                  <a:gd name="T1" fmla="*/ 0 h 54"/>
                  <a:gd name="T2" fmla="*/ 216 w 258"/>
                  <a:gd name="T3" fmla="*/ 6 h 54"/>
                  <a:gd name="T4" fmla="*/ 258 w 258"/>
                  <a:gd name="T5" fmla="*/ 12 h 54"/>
                  <a:gd name="T6" fmla="*/ 252 w 258"/>
                  <a:gd name="T7" fmla="*/ 6 h 54"/>
                  <a:gd name="T8" fmla="*/ 216 w 258"/>
                  <a:gd name="T9" fmla="*/ 0 h 54"/>
                  <a:gd name="T10" fmla="*/ 174 w 258"/>
                  <a:gd name="T11" fmla="*/ 0 h 54"/>
                  <a:gd name="T12" fmla="*/ 120 w 258"/>
                  <a:gd name="T13" fmla="*/ 6 h 54"/>
                  <a:gd name="T14" fmla="*/ 78 w 258"/>
                  <a:gd name="T15" fmla="*/ 12 h 54"/>
                  <a:gd name="T16" fmla="*/ 36 w 258"/>
                  <a:gd name="T17" fmla="*/ 30 h 54"/>
                  <a:gd name="T18" fmla="*/ 0 w 258"/>
                  <a:gd name="T19" fmla="*/ 48 h 54"/>
                  <a:gd name="T20" fmla="*/ 6 w 258"/>
                  <a:gd name="T21" fmla="*/ 54 h 54"/>
                  <a:gd name="T22" fmla="*/ 36 w 258"/>
                  <a:gd name="T23" fmla="*/ 36 h 54"/>
                  <a:gd name="T24" fmla="*/ 78 w 258"/>
                  <a:gd name="T25" fmla="*/ 18 h 54"/>
                  <a:gd name="T26" fmla="*/ 120 w 258"/>
                  <a:gd name="T27" fmla="*/ 6 h 54"/>
                  <a:gd name="T28" fmla="*/ 174 w 258"/>
                  <a:gd name="T29" fmla="*/ 0 h 54"/>
                  <a:gd name="T30" fmla="*/ 174 w 258"/>
                  <a:gd name="T31" fmla="*/ 0 h 54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Freeform 56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>
                  <a:gd name="T0" fmla="*/ 54 w 60"/>
                  <a:gd name="T1" fmla="*/ 90 h 156"/>
                  <a:gd name="T2" fmla="*/ 48 w 60"/>
                  <a:gd name="T3" fmla="*/ 126 h 156"/>
                  <a:gd name="T4" fmla="*/ 24 w 60"/>
                  <a:gd name="T5" fmla="*/ 156 h 156"/>
                  <a:gd name="T6" fmla="*/ 30 w 60"/>
                  <a:gd name="T7" fmla="*/ 156 h 156"/>
                  <a:gd name="T8" fmla="*/ 54 w 60"/>
                  <a:gd name="T9" fmla="*/ 126 h 156"/>
                  <a:gd name="T10" fmla="*/ 60 w 60"/>
                  <a:gd name="T11" fmla="*/ 90 h 156"/>
                  <a:gd name="T12" fmla="*/ 54 w 60"/>
                  <a:gd name="T13" fmla="*/ 66 h 156"/>
                  <a:gd name="T14" fmla="*/ 48 w 60"/>
                  <a:gd name="T15" fmla="*/ 42 h 156"/>
                  <a:gd name="T16" fmla="*/ 30 w 60"/>
                  <a:gd name="T17" fmla="*/ 18 h 156"/>
                  <a:gd name="T18" fmla="*/ 6 w 60"/>
                  <a:gd name="T19" fmla="*/ 0 h 156"/>
                  <a:gd name="T20" fmla="*/ 0 w 60"/>
                  <a:gd name="T21" fmla="*/ 6 h 156"/>
                  <a:gd name="T22" fmla="*/ 24 w 60"/>
                  <a:gd name="T23" fmla="*/ 24 h 156"/>
                  <a:gd name="T24" fmla="*/ 42 w 60"/>
                  <a:gd name="T25" fmla="*/ 42 h 156"/>
                  <a:gd name="T26" fmla="*/ 48 w 60"/>
                  <a:gd name="T27" fmla="*/ 66 h 156"/>
                  <a:gd name="T28" fmla="*/ 54 w 60"/>
                  <a:gd name="T29" fmla="*/ 90 h 156"/>
                  <a:gd name="T30" fmla="*/ 54 w 60"/>
                  <a:gd name="T31" fmla="*/ 90 h 15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Freeform 57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>
                  <a:gd name="T0" fmla="*/ 114 w 192"/>
                  <a:gd name="T1" fmla="*/ 12 h 18"/>
                  <a:gd name="T2" fmla="*/ 72 w 192"/>
                  <a:gd name="T3" fmla="*/ 6 h 18"/>
                  <a:gd name="T4" fmla="*/ 30 w 192"/>
                  <a:gd name="T5" fmla="*/ 0 h 18"/>
                  <a:gd name="T6" fmla="*/ 0 w 192"/>
                  <a:gd name="T7" fmla="*/ 0 h 18"/>
                  <a:gd name="T8" fmla="*/ 54 w 192"/>
                  <a:gd name="T9" fmla="*/ 12 h 18"/>
                  <a:gd name="T10" fmla="*/ 114 w 192"/>
                  <a:gd name="T11" fmla="*/ 18 h 18"/>
                  <a:gd name="T12" fmla="*/ 156 w 192"/>
                  <a:gd name="T13" fmla="*/ 18 h 18"/>
                  <a:gd name="T14" fmla="*/ 192 w 192"/>
                  <a:gd name="T15" fmla="*/ 12 h 18"/>
                  <a:gd name="T16" fmla="*/ 186 w 192"/>
                  <a:gd name="T17" fmla="*/ 0 h 18"/>
                  <a:gd name="T18" fmla="*/ 150 w 192"/>
                  <a:gd name="T19" fmla="*/ 6 h 18"/>
                  <a:gd name="T20" fmla="*/ 114 w 192"/>
                  <a:gd name="T21" fmla="*/ 12 h 18"/>
                  <a:gd name="T22" fmla="*/ 114 w 192"/>
                  <a:gd name="T23" fmla="*/ 12 h 1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58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>
                  <a:gd name="T0" fmla="*/ 11 w 161"/>
                  <a:gd name="T1" fmla="*/ 114 h 186"/>
                  <a:gd name="T2" fmla="*/ 17 w 161"/>
                  <a:gd name="T3" fmla="*/ 96 h 186"/>
                  <a:gd name="T4" fmla="*/ 23 w 161"/>
                  <a:gd name="T5" fmla="*/ 78 h 186"/>
                  <a:gd name="T6" fmla="*/ 53 w 161"/>
                  <a:gd name="T7" fmla="*/ 42 h 186"/>
                  <a:gd name="T8" fmla="*/ 101 w 161"/>
                  <a:gd name="T9" fmla="*/ 18 h 186"/>
                  <a:gd name="T10" fmla="*/ 155 w 161"/>
                  <a:gd name="T11" fmla="*/ 6 h 186"/>
                  <a:gd name="T12" fmla="*/ 161 w 161"/>
                  <a:gd name="T13" fmla="*/ 0 h 186"/>
                  <a:gd name="T14" fmla="*/ 95 w 161"/>
                  <a:gd name="T15" fmla="*/ 12 h 186"/>
                  <a:gd name="T16" fmla="*/ 47 w 161"/>
                  <a:gd name="T17" fmla="*/ 36 h 186"/>
                  <a:gd name="T18" fmla="*/ 11 w 161"/>
                  <a:gd name="T19" fmla="*/ 72 h 186"/>
                  <a:gd name="T20" fmla="*/ 5 w 161"/>
                  <a:gd name="T21" fmla="*/ 90 h 186"/>
                  <a:gd name="T22" fmla="*/ 0 w 161"/>
                  <a:gd name="T23" fmla="*/ 114 h 186"/>
                  <a:gd name="T24" fmla="*/ 11 w 161"/>
                  <a:gd name="T25" fmla="*/ 150 h 186"/>
                  <a:gd name="T26" fmla="*/ 23 w 161"/>
                  <a:gd name="T27" fmla="*/ 168 h 186"/>
                  <a:gd name="T28" fmla="*/ 41 w 161"/>
                  <a:gd name="T29" fmla="*/ 186 h 186"/>
                  <a:gd name="T30" fmla="*/ 65 w 161"/>
                  <a:gd name="T31" fmla="*/ 186 h 186"/>
                  <a:gd name="T32" fmla="*/ 41 w 161"/>
                  <a:gd name="T33" fmla="*/ 168 h 186"/>
                  <a:gd name="T34" fmla="*/ 23 w 161"/>
                  <a:gd name="T35" fmla="*/ 150 h 186"/>
                  <a:gd name="T36" fmla="*/ 17 w 161"/>
                  <a:gd name="T37" fmla="*/ 132 h 186"/>
                  <a:gd name="T38" fmla="*/ 11 w 161"/>
                  <a:gd name="T39" fmla="*/ 114 h 186"/>
                  <a:gd name="T40" fmla="*/ 11 w 161"/>
                  <a:gd name="T41" fmla="*/ 114 h 18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59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>
                  <a:gd name="T0" fmla="*/ 0 w 185"/>
                  <a:gd name="T1" fmla="*/ 6 h 210"/>
                  <a:gd name="T2" fmla="*/ 66 w 185"/>
                  <a:gd name="T3" fmla="*/ 12 h 210"/>
                  <a:gd name="T4" fmla="*/ 122 w 185"/>
                  <a:gd name="T5" fmla="*/ 36 h 210"/>
                  <a:gd name="T6" fmla="*/ 158 w 185"/>
                  <a:gd name="T7" fmla="*/ 72 h 210"/>
                  <a:gd name="T8" fmla="*/ 164 w 185"/>
                  <a:gd name="T9" fmla="*/ 90 h 210"/>
                  <a:gd name="T10" fmla="*/ 170 w 185"/>
                  <a:gd name="T11" fmla="*/ 114 h 210"/>
                  <a:gd name="T12" fmla="*/ 164 w 185"/>
                  <a:gd name="T13" fmla="*/ 138 h 210"/>
                  <a:gd name="T14" fmla="*/ 152 w 185"/>
                  <a:gd name="T15" fmla="*/ 162 h 210"/>
                  <a:gd name="T16" fmla="*/ 122 w 185"/>
                  <a:gd name="T17" fmla="*/ 180 h 210"/>
                  <a:gd name="T18" fmla="*/ 90 w 185"/>
                  <a:gd name="T19" fmla="*/ 198 h 210"/>
                  <a:gd name="T20" fmla="*/ 99 w 185"/>
                  <a:gd name="T21" fmla="*/ 210 h 210"/>
                  <a:gd name="T22" fmla="*/ 134 w 185"/>
                  <a:gd name="T23" fmla="*/ 192 h 210"/>
                  <a:gd name="T24" fmla="*/ 164 w 185"/>
                  <a:gd name="T25" fmla="*/ 168 h 210"/>
                  <a:gd name="T26" fmla="*/ 182 w 185"/>
                  <a:gd name="T27" fmla="*/ 144 h 210"/>
                  <a:gd name="T28" fmla="*/ 188 w 185"/>
                  <a:gd name="T29" fmla="*/ 114 h 210"/>
                  <a:gd name="T30" fmla="*/ 182 w 185"/>
                  <a:gd name="T31" fmla="*/ 90 h 210"/>
                  <a:gd name="T32" fmla="*/ 176 w 185"/>
                  <a:gd name="T33" fmla="*/ 66 h 210"/>
                  <a:gd name="T34" fmla="*/ 158 w 185"/>
                  <a:gd name="T35" fmla="*/ 48 h 210"/>
                  <a:gd name="T36" fmla="*/ 134 w 185"/>
                  <a:gd name="T37" fmla="*/ 30 h 210"/>
                  <a:gd name="T38" fmla="*/ 72 w 185"/>
                  <a:gd name="T39" fmla="*/ 6 h 210"/>
                  <a:gd name="T40" fmla="*/ 0 w 185"/>
                  <a:gd name="T41" fmla="*/ 0 h 210"/>
                  <a:gd name="T42" fmla="*/ 0 w 185"/>
                  <a:gd name="T43" fmla="*/ 6 h 210"/>
                  <a:gd name="T44" fmla="*/ 0 w 185"/>
                  <a:gd name="T45" fmla="*/ 6 h 210"/>
                  <a:gd name="T46" fmla="*/ 0 w 185"/>
                  <a:gd name="T47" fmla="*/ 6 h 210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Freeform 60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>
                  <a:gd name="T0" fmla="*/ 150 w 299"/>
                  <a:gd name="T1" fmla="*/ 0 h 186"/>
                  <a:gd name="T2" fmla="*/ 90 w 299"/>
                  <a:gd name="T3" fmla="*/ 6 h 186"/>
                  <a:gd name="T4" fmla="*/ 42 w 299"/>
                  <a:gd name="T5" fmla="*/ 30 h 186"/>
                  <a:gd name="T6" fmla="*/ 12 w 299"/>
                  <a:gd name="T7" fmla="*/ 54 h 186"/>
                  <a:gd name="T8" fmla="*/ 6 w 299"/>
                  <a:gd name="T9" fmla="*/ 72 h 186"/>
                  <a:gd name="T10" fmla="*/ 0 w 299"/>
                  <a:gd name="T11" fmla="*/ 90 h 186"/>
                  <a:gd name="T12" fmla="*/ 6 w 299"/>
                  <a:gd name="T13" fmla="*/ 108 h 186"/>
                  <a:gd name="T14" fmla="*/ 12 w 299"/>
                  <a:gd name="T15" fmla="*/ 126 h 186"/>
                  <a:gd name="T16" fmla="*/ 42 w 299"/>
                  <a:gd name="T17" fmla="*/ 156 h 186"/>
                  <a:gd name="T18" fmla="*/ 90 w 299"/>
                  <a:gd name="T19" fmla="*/ 180 h 186"/>
                  <a:gd name="T20" fmla="*/ 150 w 299"/>
                  <a:gd name="T21" fmla="*/ 186 h 186"/>
                  <a:gd name="T22" fmla="*/ 209 w 299"/>
                  <a:gd name="T23" fmla="*/ 180 h 186"/>
                  <a:gd name="T24" fmla="*/ 257 w 299"/>
                  <a:gd name="T25" fmla="*/ 156 h 186"/>
                  <a:gd name="T26" fmla="*/ 287 w 299"/>
                  <a:gd name="T27" fmla="*/ 126 h 186"/>
                  <a:gd name="T28" fmla="*/ 299 w 299"/>
                  <a:gd name="T29" fmla="*/ 108 h 186"/>
                  <a:gd name="T30" fmla="*/ 299 w 299"/>
                  <a:gd name="T31" fmla="*/ 90 h 186"/>
                  <a:gd name="T32" fmla="*/ 299 w 299"/>
                  <a:gd name="T33" fmla="*/ 72 h 186"/>
                  <a:gd name="T34" fmla="*/ 287 w 299"/>
                  <a:gd name="T35" fmla="*/ 54 h 186"/>
                  <a:gd name="T36" fmla="*/ 257 w 299"/>
                  <a:gd name="T37" fmla="*/ 30 h 186"/>
                  <a:gd name="T38" fmla="*/ 209 w 299"/>
                  <a:gd name="T39" fmla="*/ 6 h 186"/>
                  <a:gd name="T40" fmla="*/ 150 w 299"/>
                  <a:gd name="T41" fmla="*/ 0 h 186"/>
                  <a:gd name="T42" fmla="*/ 150 w 299"/>
                  <a:gd name="T43" fmla="*/ 0 h 186"/>
                  <a:gd name="T44" fmla="*/ 150 w 299"/>
                  <a:gd name="T45" fmla="*/ 180 h 186"/>
                  <a:gd name="T46" fmla="*/ 96 w 299"/>
                  <a:gd name="T47" fmla="*/ 174 h 186"/>
                  <a:gd name="T48" fmla="*/ 48 w 299"/>
                  <a:gd name="T49" fmla="*/ 156 h 186"/>
                  <a:gd name="T50" fmla="*/ 18 w 299"/>
                  <a:gd name="T51" fmla="*/ 126 h 186"/>
                  <a:gd name="T52" fmla="*/ 12 w 299"/>
                  <a:gd name="T53" fmla="*/ 108 h 186"/>
                  <a:gd name="T54" fmla="*/ 6 w 299"/>
                  <a:gd name="T55" fmla="*/ 90 h 186"/>
                  <a:gd name="T56" fmla="*/ 12 w 299"/>
                  <a:gd name="T57" fmla="*/ 72 h 186"/>
                  <a:gd name="T58" fmla="*/ 18 w 299"/>
                  <a:gd name="T59" fmla="*/ 54 h 186"/>
                  <a:gd name="T60" fmla="*/ 48 w 299"/>
                  <a:gd name="T61" fmla="*/ 30 h 186"/>
                  <a:gd name="T62" fmla="*/ 96 w 299"/>
                  <a:gd name="T63" fmla="*/ 12 h 186"/>
                  <a:gd name="T64" fmla="*/ 150 w 299"/>
                  <a:gd name="T65" fmla="*/ 6 h 186"/>
                  <a:gd name="T66" fmla="*/ 203 w 299"/>
                  <a:gd name="T67" fmla="*/ 12 h 186"/>
                  <a:gd name="T68" fmla="*/ 251 w 299"/>
                  <a:gd name="T69" fmla="*/ 30 h 186"/>
                  <a:gd name="T70" fmla="*/ 281 w 299"/>
                  <a:gd name="T71" fmla="*/ 54 h 186"/>
                  <a:gd name="T72" fmla="*/ 293 w 299"/>
                  <a:gd name="T73" fmla="*/ 72 h 186"/>
                  <a:gd name="T74" fmla="*/ 293 w 299"/>
                  <a:gd name="T75" fmla="*/ 90 h 186"/>
                  <a:gd name="T76" fmla="*/ 293 w 299"/>
                  <a:gd name="T77" fmla="*/ 108 h 186"/>
                  <a:gd name="T78" fmla="*/ 281 w 299"/>
                  <a:gd name="T79" fmla="*/ 126 h 186"/>
                  <a:gd name="T80" fmla="*/ 251 w 299"/>
                  <a:gd name="T81" fmla="*/ 156 h 186"/>
                  <a:gd name="T82" fmla="*/ 203 w 299"/>
                  <a:gd name="T83" fmla="*/ 174 h 186"/>
                  <a:gd name="T84" fmla="*/ 150 w 299"/>
                  <a:gd name="T85" fmla="*/ 180 h 186"/>
                  <a:gd name="T86" fmla="*/ 150 w 299"/>
                  <a:gd name="T87" fmla="*/ 180 h 18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7" name="Group 61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18" name="Oval 62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14402" name="Rectangle 66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4403" name="Rectangle 6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68" name="Rectangle 68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9" name="Rectangle 69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0" name="Rectangle 7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DE660316-BD6C-44D2-9765-FF0F6C2D4D4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6123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2B23B0-086A-4C8A-9D96-888E8EDAE3B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680026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544BC4-4B17-4A98-AE9B-C78F53EB25C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73466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9C3730-7B8A-4C4D-BD76-CBAB1BBD044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95881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6BC4D89-40BE-47D4-820F-CFDDE96703C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43347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3288234-BC0F-4818-8CD1-4EB9049147B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23011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FBFFF9-8073-43AE-94DD-44829009029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33261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585057-9CDE-483A-ABDA-8FE2731059E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217264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F98968-5DA6-4D80-ACD7-4E29C7A7952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486169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7DE8DA-F45A-4582-8D01-C2E02CCA65D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98068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483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483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2C1BAF-3DA3-4D0F-84A3-6EB35B406AF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920650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483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F49EAA6-4E30-470C-A2AE-5D3FCD1F488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29437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Freeform 2"/>
          <p:cNvSpPr>
            <a:spLocks/>
          </p:cNvSpPr>
          <p:nvPr/>
        </p:nvSpPr>
        <p:spPr bwMode="hidden">
          <a:xfrm>
            <a:off x="6627813" y="6429375"/>
            <a:ext cx="285750" cy="209550"/>
          </a:xfrm>
          <a:custGeom>
            <a:avLst/>
            <a:gdLst>
              <a:gd name="T0" fmla="*/ 0 w 179"/>
              <a:gd name="T1" fmla="*/ 132 h 132"/>
              <a:gd name="T2" fmla="*/ 29 w 179"/>
              <a:gd name="T3" fmla="*/ 132 h 132"/>
              <a:gd name="T4" fmla="*/ 77 w 179"/>
              <a:gd name="T5" fmla="*/ 108 h 132"/>
              <a:gd name="T6" fmla="*/ 119 w 179"/>
              <a:gd name="T7" fmla="*/ 78 h 132"/>
              <a:gd name="T8" fmla="*/ 155 w 179"/>
              <a:gd name="T9" fmla="*/ 48 h 132"/>
              <a:gd name="T10" fmla="*/ 179 w 179"/>
              <a:gd name="T11" fmla="*/ 12 h 132"/>
              <a:gd name="T12" fmla="*/ 173 w 179"/>
              <a:gd name="T13" fmla="*/ 6 h 132"/>
              <a:gd name="T14" fmla="*/ 167 w 179"/>
              <a:gd name="T15" fmla="*/ 0 h 132"/>
              <a:gd name="T16" fmla="*/ 137 w 179"/>
              <a:gd name="T17" fmla="*/ 42 h 132"/>
              <a:gd name="T18" fmla="*/ 101 w 179"/>
              <a:gd name="T19" fmla="*/ 78 h 132"/>
              <a:gd name="T20" fmla="*/ 53 w 179"/>
              <a:gd name="T21" fmla="*/ 108 h 132"/>
              <a:gd name="T22" fmla="*/ 0 w 179"/>
              <a:gd name="T23" fmla="*/ 132 h 132"/>
              <a:gd name="T24" fmla="*/ 0 w 179"/>
              <a:gd name="T25" fmla="*/ 132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79" h="132">
                <a:moveTo>
                  <a:pt x="0" y="132"/>
                </a:moveTo>
                <a:lnTo>
                  <a:pt x="29" y="132"/>
                </a:lnTo>
                <a:lnTo>
                  <a:pt x="77" y="108"/>
                </a:lnTo>
                <a:lnTo>
                  <a:pt x="119" y="78"/>
                </a:lnTo>
                <a:lnTo>
                  <a:pt x="155" y="48"/>
                </a:lnTo>
                <a:lnTo>
                  <a:pt x="179" y="12"/>
                </a:lnTo>
                <a:lnTo>
                  <a:pt x="173" y="6"/>
                </a:lnTo>
                <a:lnTo>
                  <a:pt x="167" y="0"/>
                </a:lnTo>
                <a:lnTo>
                  <a:pt x="137" y="42"/>
                </a:lnTo>
                <a:lnTo>
                  <a:pt x="101" y="78"/>
                </a:lnTo>
                <a:lnTo>
                  <a:pt x="53" y="108"/>
                </a:lnTo>
                <a:lnTo>
                  <a:pt x="0" y="132"/>
                </a:lnTo>
                <a:lnTo>
                  <a:pt x="0" y="132"/>
                </a:ln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shade val="87843"/>
                  <a:invGamma/>
                </a:schemeClr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endParaRPr lang="en-US"/>
          </a:p>
        </p:txBody>
      </p:sp>
      <p:grpSp>
        <p:nvGrpSpPr>
          <p:cNvPr id="1027" name="Group 3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1033" name="Freeform 4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>
                <a:gd name="T0" fmla="*/ 5794 w 5740"/>
                <a:gd name="T1" fmla="*/ 233 h 4316"/>
                <a:gd name="T2" fmla="*/ 0 w 5740"/>
                <a:gd name="T3" fmla="*/ 233 h 4316"/>
                <a:gd name="T4" fmla="*/ 0 w 5740"/>
                <a:gd name="T5" fmla="*/ 0 h 4316"/>
                <a:gd name="T6" fmla="*/ 5794 w 5740"/>
                <a:gd name="T7" fmla="*/ 0 h 4316"/>
                <a:gd name="T8" fmla="*/ 5794 w 5740"/>
                <a:gd name="T9" fmla="*/ 233 h 4316"/>
                <a:gd name="T10" fmla="*/ 5794 w 5740"/>
                <a:gd name="T11" fmla="*/ 233 h 43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034" name="Group 5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13318" name="Oval 6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19" name="Oval 7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20" name="Oval 8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21" name="Oval 9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22" name="Oval 10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23" name="Freeform 11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>
                  <a:gd name="T0" fmla="*/ 376 w 382"/>
                  <a:gd name="T1" fmla="*/ 12 h 161"/>
                  <a:gd name="T2" fmla="*/ 257 w 382"/>
                  <a:gd name="T3" fmla="*/ 24 h 161"/>
                  <a:gd name="T4" fmla="*/ 149 w 382"/>
                  <a:gd name="T5" fmla="*/ 54 h 161"/>
                  <a:gd name="T6" fmla="*/ 101 w 382"/>
                  <a:gd name="T7" fmla="*/ 77 h 161"/>
                  <a:gd name="T8" fmla="*/ 59 w 382"/>
                  <a:gd name="T9" fmla="*/ 101 h 161"/>
                  <a:gd name="T10" fmla="*/ 24 w 382"/>
                  <a:gd name="T11" fmla="*/ 131 h 161"/>
                  <a:gd name="T12" fmla="*/ 0 w 382"/>
                  <a:gd name="T13" fmla="*/ 161 h 161"/>
                  <a:gd name="T14" fmla="*/ 0 w 382"/>
                  <a:gd name="T15" fmla="*/ 137 h 161"/>
                  <a:gd name="T16" fmla="*/ 29 w 382"/>
                  <a:gd name="T17" fmla="*/ 107 h 161"/>
                  <a:gd name="T18" fmla="*/ 65 w 382"/>
                  <a:gd name="T19" fmla="*/ 83 h 161"/>
                  <a:gd name="T20" fmla="*/ 155 w 382"/>
                  <a:gd name="T21" fmla="*/ 36 h 161"/>
                  <a:gd name="T22" fmla="*/ 257 w 382"/>
                  <a:gd name="T23" fmla="*/ 12 h 161"/>
                  <a:gd name="T24" fmla="*/ 376 w 382"/>
                  <a:gd name="T25" fmla="*/ 0 h 161"/>
                  <a:gd name="T26" fmla="*/ 376 w 382"/>
                  <a:gd name="T27" fmla="*/ 0 h 161"/>
                  <a:gd name="T28" fmla="*/ 382 w 382"/>
                  <a:gd name="T29" fmla="*/ 0 h 161"/>
                  <a:gd name="T30" fmla="*/ 382 w 382"/>
                  <a:gd name="T31" fmla="*/ 12 h 161"/>
                  <a:gd name="T32" fmla="*/ 376 w 382"/>
                  <a:gd name="T33" fmla="*/ 12 h 161"/>
                  <a:gd name="T34" fmla="*/ 376 w 382"/>
                  <a:gd name="T35" fmla="*/ 12 h 161"/>
                  <a:gd name="T36" fmla="*/ 376 w 382"/>
                  <a:gd name="T37" fmla="*/ 12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324" name="Freeform 12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>
                  <a:gd name="T0" fmla="*/ 257 w 443"/>
                  <a:gd name="T1" fmla="*/ 54 h 66"/>
                  <a:gd name="T2" fmla="*/ 353 w 443"/>
                  <a:gd name="T3" fmla="*/ 48 h 66"/>
                  <a:gd name="T4" fmla="*/ 443 w 443"/>
                  <a:gd name="T5" fmla="*/ 24 h 66"/>
                  <a:gd name="T6" fmla="*/ 443 w 443"/>
                  <a:gd name="T7" fmla="*/ 36 h 66"/>
                  <a:gd name="T8" fmla="*/ 353 w 443"/>
                  <a:gd name="T9" fmla="*/ 60 h 66"/>
                  <a:gd name="T10" fmla="*/ 257 w 443"/>
                  <a:gd name="T11" fmla="*/ 66 h 66"/>
                  <a:gd name="T12" fmla="*/ 186 w 443"/>
                  <a:gd name="T13" fmla="*/ 60 h 66"/>
                  <a:gd name="T14" fmla="*/ 120 w 443"/>
                  <a:gd name="T15" fmla="*/ 48 h 66"/>
                  <a:gd name="T16" fmla="*/ 60 w 443"/>
                  <a:gd name="T17" fmla="*/ 36 h 66"/>
                  <a:gd name="T18" fmla="*/ 0 w 443"/>
                  <a:gd name="T19" fmla="*/ 12 h 66"/>
                  <a:gd name="T20" fmla="*/ 0 w 443"/>
                  <a:gd name="T21" fmla="*/ 0 h 66"/>
                  <a:gd name="T22" fmla="*/ 54 w 443"/>
                  <a:gd name="T23" fmla="*/ 24 h 66"/>
                  <a:gd name="T24" fmla="*/ 120 w 443"/>
                  <a:gd name="T25" fmla="*/ 36 h 66"/>
                  <a:gd name="T26" fmla="*/ 186 w 443"/>
                  <a:gd name="T27" fmla="*/ 48 h 66"/>
                  <a:gd name="T28" fmla="*/ 257 w 443"/>
                  <a:gd name="T29" fmla="*/ 54 h 66"/>
                  <a:gd name="T30" fmla="*/ 257 w 443"/>
                  <a:gd name="T31" fmla="*/ 54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325" name="Freeform 13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>
                  <a:gd name="T0" fmla="*/ 12 w 89"/>
                  <a:gd name="T1" fmla="*/ 66 h 216"/>
                  <a:gd name="T2" fmla="*/ 18 w 89"/>
                  <a:gd name="T3" fmla="*/ 108 h 216"/>
                  <a:gd name="T4" fmla="*/ 36 w 89"/>
                  <a:gd name="T5" fmla="*/ 144 h 216"/>
                  <a:gd name="T6" fmla="*/ 60 w 89"/>
                  <a:gd name="T7" fmla="*/ 180 h 216"/>
                  <a:gd name="T8" fmla="*/ 89 w 89"/>
                  <a:gd name="T9" fmla="*/ 216 h 216"/>
                  <a:gd name="T10" fmla="*/ 72 w 89"/>
                  <a:gd name="T11" fmla="*/ 216 h 216"/>
                  <a:gd name="T12" fmla="*/ 42 w 89"/>
                  <a:gd name="T13" fmla="*/ 180 h 216"/>
                  <a:gd name="T14" fmla="*/ 18 w 89"/>
                  <a:gd name="T15" fmla="*/ 144 h 216"/>
                  <a:gd name="T16" fmla="*/ 6 w 89"/>
                  <a:gd name="T17" fmla="*/ 108 h 216"/>
                  <a:gd name="T18" fmla="*/ 0 w 89"/>
                  <a:gd name="T19" fmla="*/ 66 h 216"/>
                  <a:gd name="T20" fmla="*/ 0 w 89"/>
                  <a:gd name="T21" fmla="*/ 30 h 216"/>
                  <a:gd name="T22" fmla="*/ 12 w 89"/>
                  <a:gd name="T23" fmla="*/ 0 h 216"/>
                  <a:gd name="T24" fmla="*/ 30 w 89"/>
                  <a:gd name="T25" fmla="*/ 0 h 216"/>
                  <a:gd name="T26" fmla="*/ 18 w 89"/>
                  <a:gd name="T27" fmla="*/ 30 h 216"/>
                  <a:gd name="T28" fmla="*/ 12 w 89"/>
                  <a:gd name="T29" fmla="*/ 66 h 216"/>
                  <a:gd name="T30" fmla="*/ 12 w 89"/>
                  <a:gd name="T31" fmla="*/ 66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326" name="Freeform 14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>
                  <a:gd name="T0" fmla="*/ 382 w 747"/>
                  <a:gd name="T1" fmla="*/ 443 h 461"/>
                  <a:gd name="T2" fmla="*/ 311 w 747"/>
                  <a:gd name="T3" fmla="*/ 437 h 461"/>
                  <a:gd name="T4" fmla="*/ 245 w 747"/>
                  <a:gd name="T5" fmla="*/ 425 h 461"/>
                  <a:gd name="T6" fmla="*/ 185 w 747"/>
                  <a:gd name="T7" fmla="*/ 407 h 461"/>
                  <a:gd name="T8" fmla="*/ 131 w 747"/>
                  <a:gd name="T9" fmla="*/ 383 h 461"/>
                  <a:gd name="T10" fmla="*/ 83 w 747"/>
                  <a:gd name="T11" fmla="*/ 347 h 461"/>
                  <a:gd name="T12" fmla="*/ 53 w 747"/>
                  <a:gd name="T13" fmla="*/ 311 h 461"/>
                  <a:gd name="T14" fmla="*/ 30 w 747"/>
                  <a:gd name="T15" fmla="*/ 269 h 461"/>
                  <a:gd name="T16" fmla="*/ 24 w 747"/>
                  <a:gd name="T17" fmla="*/ 227 h 461"/>
                  <a:gd name="T18" fmla="*/ 30 w 747"/>
                  <a:gd name="T19" fmla="*/ 185 h 461"/>
                  <a:gd name="T20" fmla="*/ 53 w 747"/>
                  <a:gd name="T21" fmla="*/ 143 h 461"/>
                  <a:gd name="T22" fmla="*/ 83 w 747"/>
                  <a:gd name="T23" fmla="*/ 107 h 461"/>
                  <a:gd name="T24" fmla="*/ 131 w 747"/>
                  <a:gd name="T25" fmla="*/ 77 h 461"/>
                  <a:gd name="T26" fmla="*/ 185 w 747"/>
                  <a:gd name="T27" fmla="*/ 47 h 461"/>
                  <a:gd name="T28" fmla="*/ 245 w 747"/>
                  <a:gd name="T29" fmla="*/ 30 h 461"/>
                  <a:gd name="T30" fmla="*/ 311 w 747"/>
                  <a:gd name="T31" fmla="*/ 18 h 461"/>
                  <a:gd name="T32" fmla="*/ 382 w 747"/>
                  <a:gd name="T33" fmla="*/ 12 h 461"/>
                  <a:gd name="T34" fmla="*/ 478 w 747"/>
                  <a:gd name="T35" fmla="*/ 18 h 461"/>
                  <a:gd name="T36" fmla="*/ 562 w 747"/>
                  <a:gd name="T37" fmla="*/ 41 h 461"/>
                  <a:gd name="T38" fmla="*/ 562 w 747"/>
                  <a:gd name="T39" fmla="*/ 36 h 461"/>
                  <a:gd name="T40" fmla="*/ 562 w 747"/>
                  <a:gd name="T41" fmla="*/ 30 h 461"/>
                  <a:gd name="T42" fmla="*/ 478 w 747"/>
                  <a:gd name="T43" fmla="*/ 6 h 461"/>
                  <a:gd name="T44" fmla="*/ 382 w 747"/>
                  <a:gd name="T45" fmla="*/ 0 h 461"/>
                  <a:gd name="T46" fmla="*/ 305 w 747"/>
                  <a:gd name="T47" fmla="*/ 6 h 461"/>
                  <a:gd name="T48" fmla="*/ 233 w 747"/>
                  <a:gd name="T49" fmla="*/ 18 h 461"/>
                  <a:gd name="T50" fmla="*/ 167 w 747"/>
                  <a:gd name="T51" fmla="*/ 41 h 461"/>
                  <a:gd name="T52" fmla="*/ 113 w 747"/>
                  <a:gd name="T53" fmla="*/ 65 h 461"/>
                  <a:gd name="T54" fmla="*/ 65 w 747"/>
                  <a:gd name="T55" fmla="*/ 101 h 461"/>
                  <a:gd name="T56" fmla="*/ 30 w 747"/>
                  <a:gd name="T57" fmla="*/ 137 h 461"/>
                  <a:gd name="T58" fmla="*/ 6 w 747"/>
                  <a:gd name="T59" fmla="*/ 179 h 461"/>
                  <a:gd name="T60" fmla="*/ 0 w 747"/>
                  <a:gd name="T61" fmla="*/ 227 h 461"/>
                  <a:gd name="T62" fmla="*/ 6 w 747"/>
                  <a:gd name="T63" fmla="*/ 275 h 461"/>
                  <a:gd name="T64" fmla="*/ 30 w 747"/>
                  <a:gd name="T65" fmla="*/ 317 h 461"/>
                  <a:gd name="T66" fmla="*/ 65 w 747"/>
                  <a:gd name="T67" fmla="*/ 359 h 461"/>
                  <a:gd name="T68" fmla="*/ 113 w 747"/>
                  <a:gd name="T69" fmla="*/ 395 h 461"/>
                  <a:gd name="T70" fmla="*/ 167 w 747"/>
                  <a:gd name="T71" fmla="*/ 419 h 461"/>
                  <a:gd name="T72" fmla="*/ 233 w 747"/>
                  <a:gd name="T73" fmla="*/ 443 h 461"/>
                  <a:gd name="T74" fmla="*/ 305 w 747"/>
                  <a:gd name="T75" fmla="*/ 455 h 461"/>
                  <a:gd name="T76" fmla="*/ 382 w 747"/>
                  <a:gd name="T77" fmla="*/ 461 h 461"/>
                  <a:gd name="T78" fmla="*/ 448 w 747"/>
                  <a:gd name="T79" fmla="*/ 455 h 461"/>
                  <a:gd name="T80" fmla="*/ 508 w 747"/>
                  <a:gd name="T81" fmla="*/ 449 h 461"/>
                  <a:gd name="T82" fmla="*/ 609 w 747"/>
                  <a:gd name="T83" fmla="*/ 413 h 461"/>
                  <a:gd name="T84" fmla="*/ 657 w 747"/>
                  <a:gd name="T85" fmla="*/ 389 h 461"/>
                  <a:gd name="T86" fmla="*/ 693 w 747"/>
                  <a:gd name="T87" fmla="*/ 359 h 461"/>
                  <a:gd name="T88" fmla="*/ 723 w 747"/>
                  <a:gd name="T89" fmla="*/ 329 h 461"/>
                  <a:gd name="T90" fmla="*/ 747 w 747"/>
                  <a:gd name="T91" fmla="*/ 293 h 461"/>
                  <a:gd name="T92" fmla="*/ 741 w 747"/>
                  <a:gd name="T93" fmla="*/ 287 h 461"/>
                  <a:gd name="T94" fmla="*/ 729 w 747"/>
                  <a:gd name="T95" fmla="*/ 281 h 461"/>
                  <a:gd name="T96" fmla="*/ 711 w 747"/>
                  <a:gd name="T97" fmla="*/ 317 h 461"/>
                  <a:gd name="T98" fmla="*/ 681 w 747"/>
                  <a:gd name="T99" fmla="*/ 347 h 461"/>
                  <a:gd name="T100" fmla="*/ 645 w 747"/>
                  <a:gd name="T101" fmla="*/ 377 h 461"/>
                  <a:gd name="T102" fmla="*/ 604 w 747"/>
                  <a:gd name="T103" fmla="*/ 401 h 461"/>
                  <a:gd name="T104" fmla="*/ 502 w 747"/>
                  <a:gd name="T105" fmla="*/ 431 h 461"/>
                  <a:gd name="T106" fmla="*/ 442 w 747"/>
                  <a:gd name="T107" fmla="*/ 443 h 461"/>
                  <a:gd name="T108" fmla="*/ 382 w 747"/>
                  <a:gd name="T109" fmla="*/ 443 h 461"/>
                  <a:gd name="T110" fmla="*/ 382 w 747"/>
                  <a:gd name="T111" fmla="*/ 443 h 4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327" name="Freeform 15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>
                  <a:gd name="T0" fmla="*/ 0 w 96"/>
                  <a:gd name="T1" fmla="*/ 0 h 30"/>
                  <a:gd name="T2" fmla="*/ 0 w 96"/>
                  <a:gd name="T3" fmla="*/ 12 h 30"/>
                  <a:gd name="T4" fmla="*/ 48 w 96"/>
                  <a:gd name="T5" fmla="*/ 18 h 30"/>
                  <a:gd name="T6" fmla="*/ 96 w 96"/>
                  <a:gd name="T7" fmla="*/ 30 h 30"/>
                  <a:gd name="T8" fmla="*/ 96 w 96"/>
                  <a:gd name="T9" fmla="*/ 24 h 30"/>
                  <a:gd name="T10" fmla="*/ 96 w 96"/>
                  <a:gd name="T11" fmla="*/ 18 h 30"/>
                  <a:gd name="T12" fmla="*/ 48 w 96"/>
                  <a:gd name="T13" fmla="*/ 12 h 30"/>
                  <a:gd name="T14" fmla="*/ 0 w 96"/>
                  <a:gd name="T15" fmla="*/ 0 h 30"/>
                  <a:gd name="T16" fmla="*/ 0 w 96"/>
                  <a:gd name="T1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328" name="Oval 16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35" name="Group 17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13330" name="Oval 18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31" name="Oval 19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32" name="Oval 20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33" name="Oval 21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34" name="Oval 22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35" name="Oval 23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36" name="Oval 24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37" name="Oval 25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38" name="Freeform 26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>
                  <a:gd name="T0" fmla="*/ 6 w 448"/>
                  <a:gd name="T1" fmla="*/ 6 h 186"/>
                  <a:gd name="T2" fmla="*/ 78 w 448"/>
                  <a:gd name="T3" fmla="*/ 12 h 186"/>
                  <a:gd name="T4" fmla="*/ 150 w 448"/>
                  <a:gd name="T5" fmla="*/ 18 h 186"/>
                  <a:gd name="T6" fmla="*/ 215 w 448"/>
                  <a:gd name="T7" fmla="*/ 36 h 186"/>
                  <a:gd name="T8" fmla="*/ 275 w 448"/>
                  <a:gd name="T9" fmla="*/ 60 h 186"/>
                  <a:gd name="T10" fmla="*/ 329 w 448"/>
                  <a:gd name="T11" fmla="*/ 84 h 186"/>
                  <a:gd name="T12" fmla="*/ 377 w 448"/>
                  <a:gd name="T13" fmla="*/ 114 h 186"/>
                  <a:gd name="T14" fmla="*/ 419 w 448"/>
                  <a:gd name="T15" fmla="*/ 150 h 186"/>
                  <a:gd name="T16" fmla="*/ 448 w 448"/>
                  <a:gd name="T17" fmla="*/ 186 h 186"/>
                  <a:gd name="T18" fmla="*/ 448 w 448"/>
                  <a:gd name="T19" fmla="*/ 162 h 186"/>
                  <a:gd name="T20" fmla="*/ 413 w 448"/>
                  <a:gd name="T21" fmla="*/ 126 h 186"/>
                  <a:gd name="T22" fmla="*/ 371 w 448"/>
                  <a:gd name="T23" fmla="*/ 96 h 186"/>
                  <a:gd name="T24" fmla="*/ 323 w 448"/>
                  <a:gd name="T25" fmla="*/ 66 h 186"/>
                  <a:gd name="T26" fmla="*/ 269 w 448"/>
                  <a:gd name="T27" fmla="*/ 48 h 186"/>
                  <a:gd name="T28" fmla="*/ 144 w 448"/>
                  <a:gd name="T29" fmla="*/ 12 h 186"/>
                  <a:gd name="T30" fmla="*/ 78 w 448"/>
                  <a:gd name="T31" fmla="*/ 6 h 186"/>
                  <a:gd name="T32" fmla="*/ 6 w 448"/>
                  <a:gd name="T33" fmla="*/ 0 h 186"/>
                  <a:gd name="T34" fmla="*/ 0 w 448"/>
                  <a:gd name="T35" fmla="*/ 0 h 186"/>
                  <a:gd name="T36" fmla="*/ 0 w 448"/>
                  <a:gd name="T37" fmla="*/ 0 h 186"/>
                  <a:gd name="T38" fmla="*/ 0 w 448"/>
                  <a:gd name="T39" fmla="*/ 6 h 186"/>
                  <a:gd name="T40" fmla="*/ 0 w 448"/>
                  <a:gd name="T41" fmla="*/ 6 h 186"/>
                  <a:gd name="T42" fmla="*/ 6 w 448"/>
                  <a:gd name="T43" fmla="*/ 6 h 186"/>
                  <a:gd name="T44" fmla="*/ 6 w 448"/>
                  <a:gd name="T45" fmla="*/ 6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339" name="Freeform 27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>
                  <a:gd name="T0" fmla="*/ 23 w 890"/>
                  <a:gd name="T1" fmla="*/ 276 h 462"/>
                  <a:gd name="T2" fmla="*/ 29 w 890"/>
                  <a:gd name="T3" fmla="*/ 222 h 462"/>
                  <a:gd name="T4" fmla="*/ 59 w 890"/>
                  <a:gd name="T5" fmla="*/ 174 h 462"/>
                  <a:gd name="T6" fmla="*/ 95 w 890"/>
                  <a:gd name="T7" fmla="*/ 132 h 462"/>
                  <a:gd name="T8" fmla="*/ 149 w 890"/>
                  <a:gd name="T9" fmla="*/ 96 h 462"/>
                  <a:gd name="T10" fmla="*/ 209 w 890"/>
                  <a:gd name="T11" fmla="*/ 60 h 462"/>
                  <a:gd name="T12" fmla="*/ 281 w 890"/>
                  <a:gd name="T13" fmla="*/ 36 h 462"/>
                  <a:gd name="T14" fmla="*/ 364 w 890"/>
                  <a:gd name="T15" fmla="*/ 24 h 462"/>
                  <a:gd name="T16" fmla="*/ 448 w 890"/>
                  <a:gd name="T17" fmla="*/ 18 h 462"/>
                  <a:gd name="T18" fmla="*/ 532 w 890"/>
                  <a:gd name="T19" fmla="*/ 24 h 462"/>
                  <a:gd name="T20" fmla="*/ 609 w 890"/>
                  <a:gd name="T21" fmla="*/ 36 h 462"/>
                  <a:gd name="T22" fmla="*/ 681 w 890"/>
                  <a:gd name="T23" fmla="*/ 60 h 462"/>
                  <a:gd name="T24" fmla="*/ 741 w 890"/>
                  <a:gd name="T25" fmla="*/ 96 h 462"/>
                  <a:gd name="T26" fmla="*/ 795 w 890"/>
                  <a:gd name="T27" fmla="*/ 132 h 462"/>
                  <a:gd name="T28" fmla="*/ 831 w 890"/>
                  <a:gd name="T29" fmla="*/ 174 h 462"/>
                  <a:gd name="T30" fmla="*/ 861 w 890"/>
                  <a:gd name="T31" fmla="*/ 222 h 462"/>
                  <a:gd name="T32" fmla="*/ 867 w 890"/>
                  <a:gd name="T33" fmla="*/ 276 h 462"/>
                  <a:gd name="T34" fmla="*/ 855 w 890"/>
                  <a:gd name="T35" fmla="*/ 330 h 462"/>
                  <a:gd name="T36" fmla="*/ 831 w 890"/>
                  <a:gd name="T37" fmla="*/ 378 h 462"/>
                  <a:gd name="T38" fmla="*/ 783 w 890"/>
                  <a:gd name="T39" fmla="*/ 426 h 462"/>
                  <a:gd name="T40" fmla="*/ 723 w 890"/>
                  <a:gd name="T41" fmla="*/ 462 h 462"/>
                  <a:gd name="T42" fmla="*/ 765 w 890"/>
                  <a:gd name="T43" fmla="*/ 462 h 462"/>
                  <a:gd name="T44" fmla="*/ 819 w 890"/>
                  <a:gd name="T45" fmla="*/ 426 h 462"/>
                  <a:gd name="T46" fmla="*/ 855 w 890"/>
                  <a:gd name="T47" fmla="*/ 378 h 462"/>
                  <a:gd name="T48" fmla="*/ 884 w 890"/>
                  <a:gd name="T49" fmla="*/ 330 h 462"/>
                  <a:gd name="T50" fmla="*/ 890 w 890"/>
                  <a:gd name="T51" fmla="*/ 276 h 462"/>
                  <a:gd name="T52" fmla="*/ 884 w 890"/>
                  <a:gd name="T53" fmla="*/ 222 h 462"/>
                  <a:gd name="T54" fmla="*/ 855 w 890"/>
                  <a:gd name="T55" fmla="*/ 168 h 462"/>
                  <a:gd name="T56" fmla="*/ 813 w 890"/>
                  <a:gd name="T57" fmla="*/ 120 h 462"/>
                  <a:gd name="T58" fmla="*/ 759 w 890"/>
                  <a:gd name="T59" fmla="*/ 84 h 462"/>
                  <a:gd name="T60" fmla="*/ 693 w 890"/>
                  <a:gd name="T61" fmla="*/ 48 h 462"/>
                  <a:gd name="T62" fmla="*/ 621 w 890"/>
                  <a:gd name="T63" fmla="*/ 24 h 462"/>
                  <a:gd name="T64" fmla="*/ 538 w 890"/>
                  <a:gd name="T65" fmla="*/ 6 h 462"/>
                  <a:gd name="T66" fmla="*/ 448 w 890"/>
                  <a:gd name="T67" fmla="*/ 0 h 462"/>
                  <a:gd name="T68" fmla="*/ 358 w 890"/>
                  <a:gd name="T69" fmla="*/ 6 h 462"/>
                  <a:gd name="T70" fmla="*/ 275 w 890"/>
                  <a:gd name="T71" fmla="*/ 24 h 462"/>
                  <a:gd name="T72" fmla="*/ 197 w 890"/>
                  <a:gd name="T73" fmla="*/ 48 h 462"/>
                  <a:gd name="T74" fmla="*/ 131 w 890"/>
                  <a:gd name="T75" fmla="*/ 84 h 462"/>
                  <a:gd name="T76" fmla="*/ 77 w 890"/>
                  <a:gd name="T77" fmla="*/ 120 h 462"/>
                  <a:gd name="T78" fmla="*/ 35 w 890"/>
                  <a:gd name="T79" fmla="*/ 168 h 462"/>
                  <a:gd name="T80" fmla="*/ 12 w 890"/>
                  <a:gd name="T81" fmla="*/ 222 h 462"/>
                  <a:gd name="T82" fmla="*/ 0 w 890"/>
                  <a:gd name="T83" fmla="*/ 276 h 462"/>
                  <a:gd name="T84" fmla="*/ 6 w 890"/>
                  <a:gd name="T85" fmla="*/ 330 h 462"/>
                  <a:gd name="T86" fmla="*/ 35 w 890"/>
                  <a:gd name="T87" fmla="*/ 378 h 462"/>
                  <a:gd name="T88" fmla="*/ 71 w 890"/>
                  <a:gd name="T89" fmla="*/ 426 h 462"/>
                  <a:gd name="T90" fmla="*/ 125 w 890"/>
                  <a:gd name="T91" fmla="*/ 462 h 462"/>
                  <a:gd name="T92" fmla="*/ 167 w 890"/>
                  <a:gd name="T93" fmla="*/ 462 h 462"/>
                  <a:gd name="T94" fmla="*/ 107 w 890"/>
                  <a:gd name="T95" fmla="*/ 426 h 462"/>
                  <a:gd name="T96" fmla="*/ 59 w 890"/>
                  <a:gd name="T97" fmla="*/ 378 h 462"/>
                  <a:gd name="T98" fmla="*/ 35 w 890"/>
                  <a:gd name="T99" fmla="*/ 330 h 462"/>
                  <a:gd name="T100" fmla="*/ 23 w 890"/>
                  <a:gd name="T101" fmla="*/ 276 h 462"/>
                  <a:gd name="T102" fmla="*/ 23 w 890"/>
                  <a:gd name="T103" fmla="*/ 276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340" name="Freeform 28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>
                  <a:gd name="T0" fmla="*/ 18 w 406"/>
                  <a:gd name="T1" fmla="*/ 300 h 486"/>
                  <a:gd name="T2" fmla="*/ 24 w 406"/>
                  <a:gd name="T3" fmla="*/ 246 h 486"/>
                  <a:gd name="T4" fmla="*/ 48 w 406"/>
                  <a:gd name="T5" fmla="*/ 198 h 486"/>
                  <a:gd name="T6" fmla="*/ 83 w 406"/>
                  <a:gd name="T7" fmla="*/ 150 h 486"/>
                  <a:gd name="T8" fmla="*/ 131 w 406"/>
                  <a:gd name="T9" fmla="*/ 108 h 486"/>
                  <a:gd name="T10" fmla="*/ 185 w 406"/>
                  <a:gd name="T11" fmla="*/ 72 h 486"/>
                  <a:gd name="T12" fmla="*/ 251 w 406"/>
                  <a:gd name="T13" fmla="*/ 42 h 486"/>
                  <a:gd name="T14" fmla="*/ 329 w 406"/>
                  <a:gd name="T15" fmla="*/ 24 h 486"/>
                  <a:gd name="T16" fmla="*/ 406 w 406"/>
                  <a:gd name="T17" fmla="*/ 6 h 486"/>
                  <a:gd name="T18" fmla="*/ 406 w 406"/>
                  <a:gd name="T19" fmla="*/ 0 h 486"/>
                  <a:gd name="T20" fmla="*/ 323 w 406"/>
                  <a:gd name="T21" fmla="*/ 12 h 486"/>
                  <a:gd name="T22" fmla="*/ 245 w 406"/>
                  <a:gd name="T23" fmla="*/ 36 h 486"/>
                  <a:gd name="T24" fmla="*/ 179 w 406"/>
                  <a:gd name="T25" fmla="*/ 66 h 486"/>
                  <a:gd name="T26" fmla="*/ 119 w 406"/>
                  <a:gd name="T27" fmla="*/ 102 h 486"/>
                  <a:gd name="T28" fmla="*/ 72 w 406"/>
                  <a:gd name="T29" fmla="*/ 144 h 486"/>
                  <a:gd name="T30" fmla="*/ 30 w 406"/>
                  <a:gd name="T31" fmla="*/ 192 h 486"/>
                  <a:gd name="T32" fmla="*/ 6 w 406"/>
                  <a:gd name="T33" fmla="*/ 246 h 486"/>
                  <a:gd name="T34" fmla="*/ 0 w 406"/>
                  <a:gd name="T35" fmla="*/ 300 h 486"/>
                  <a:gd name="T36" fmla="*/ 6 w 406"/>
                  <a:gd name="T37" fmla="*/ 348 h 486"/>
                  <a:gd name="T38" fmla="*/ 30 w 406"/>
                  <a:gd name="T39" fmla="*/ 396 h 486"/>
                  <a:gd name="T40" fmla="*/ 66 w 406"/>
                  <a:gd name="T41" fmla="*/ 444 h 486"/>
                  <a:gd name="T42" fmla="*/ 107 w 406"/>
                  <a:gd name="T43" fmla="*/ 486 h 486"/>
                  <a:gd name="T44" fmla="*/ 131 w 406"/>
                  <a:gd name="T45" fmla="*/ 486 h 486"/>
                  <a:gd name="T46" fmla="*/ 83 w 406"/>
                  <a:gd name="T47" fmla="*/ 450 h 486"/>
                  <a:gd name="T48" fmla="*/ 48 w 406"/>
                  <a:gd name="T49" fmla="*/ 402 h 486"/>
                  <a:gd name="T50" fmla="*/ 24 w 406"/>
                  <a:gd name="T51" fmla="*/ 354 h 486"/>
                  <a:gd name="T52" fmla="*/ 18 w 406"/>
                  <a:gd name="T53" fmla="*/ 300 h 486"/>
                  <a:gd name="T54" fmla="*/ 18 w 406"/>
                  <a:gd name="T55" fmla="*/ 300 h 4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341" name="Freeform 29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>
                  <a:gd name="T0" fmla="*/ 89 w 107"/>
                  <a:gd name="T1" fmla="*/ 84 h 252"/>
                  <a:gd name="T2" fmla="*/ 83 w 107"/>
                  <a:gd name="T3" fmla="*/ 132 h 252"/>
                  <a:gd name="T4" fmla="*/ 65 w 107"/>
                  <a:gd name="T5" fmla="*/ 174 h 252"/>
                  <a:gd name="T6" fmla="*/ 36 w 107"/>
                  <a:gd name="T7" fmla="*/ 216 h 252"/>
                  <a:gd name="T8" fmla="*/ 0 w 107"/>
                  <a:gd name="T9" fmla="*/ 252 h 252"/>
                  <a:gd name="T10" fmla="*/ 18 w 107"/>
                  <a:gd name="T11" fmla="*/ 252 h 252"/>
                  <a:gd name="T12" fmla="*/ 53 w 107"/>
                  <a:gd name="T13" fmla="*/ 216 h 252"/>
                  <a:gd name="T14" fmla="*/ 83 w 107"/>
                  <a:gd name="T15" fmla="*/ 174 h 252"/>
                  <a:gd name="T16" fmla="*/ 101 w 107"/>
                  <a:gd name="T17" fmla="*/ 132 h 252"/>
                  <a:gd name="T18" fmla="*/ 107 w 107"/>
                  <a:gd name="T19" fmla="*/ 84 h 252"/>
                  <a:gd name="T20" fmla="*/ 101 w 107"/>
                  <a:gd name="T21" fmla="*/ 42 h 252"/>
                  <a:gd name="T22" fmla="*/ 89 w 107"/>
                  <a:gd name="T23" fmla="*/ 0 h 252"/>
                  <a:gd name="T24" fmla="*/ 65 w 107"/>
                  <a:gd name="T25" fmla="*/ 0 h 252"/>
                  <a:gd name="T26" fmla="*/ 83 w 107"/>
                  <a:gd name="T27" fmla="*/ 42 h 252"/>
                  <a:gd name="T28" fmla="*/ 89 w 107"/>
                  <a:gd name="T29" fmla="*/ 84 h 252"/>
                  <a:gd name="T30" fmla="*/ 89 w 107"/>
                  <a:gd name="T31" fmla="*/ 84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79" name="Freeform 30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>
                  <a:gd name="T0" fmla="*/ 518 w 835"/>
                  <a:gd name="T1" fmla="*/ 18 h 150"/>
                  <a:gd name="T2" fmla="*/ 597 w 835"/>
                  <a:gd name="T3" fmla="*/ 24 h 150"/>
                  <a:gd name="T4" fmla="*/ 682 w 835"/>
                  <a:gd name="T5" fmla="*/ 30 h 150"/>
                  <a:gd name="T6" fmla="*/ 755 w 835"/>
                  <a:gd name="T7" fmla="*/ 42 h 150"/>
                  <a:gd name="T8" fmla="*/ 828 w 835"/>
                  <a:gd name="T9" fmla="*/ 60 h 150"/>
                  <a:gd name="T10" fmla="*/ 835 w 835"/>
                  <a:gd name="T11" fmla="*/ 42 h 150"/>
                  <a:gd name="T12" fmla="*/ 761 w 835"/>
                  <a:gd name="T13" fmla="*/ 24 h 150"/>
                  <a:gd name="T14" fmla="*/ 688 w 835"/>
                  <a:gd name="T15" fmla="*/ 12 h 150"/>
                  <a:gd name="T16" fmla="*/ 603 w 835"/>
                  <a:gd name="T17" fmla="*/ 6 h 150"/>
                  <a:gd name="T18" fmla="*/ 518 w 835"/>
                  <a:gd name="T19" fmla="*/ 0 h 150"/>
                  <a:gd name="T20" fmla="*/ 372 w 835"/>
                  <a:gd name="T21" fmla="*/ 12 h 150"/>
                  <a:gd name="T22" fmla="*/ 232 w 835"/>
                  <a:gd name="T23" fmla="*/ 36 h 150"/>
                  <a:gd name="T24" fmla="*/ 110 w 835"/>
                  <a:gd name="T25" fmla="*/ 78 h 150"/>
                  <a:gd name="T26" fmla="*/ 0 w 835"/>
                  <a:gd name="T27" fmla="*/ 132 h 150"/>
                  <a:gd name="T28" fmla="*/ 19 w 835"/>
                  <a:gd name="T29" fmla="*/ 150 h 150"/>
                  <a:gd name="T30" fmla="*/ 122 w 835"/>
                  <a:gd name="T31" fmla="*/ 96 h 150"/>
                  <a:gd name="T32" fmla="*/ 244 w 835"/>
                  <a:gd name="T33" fmla="*/ 54 h 150"/>
                  <a:gd name="T34" fmla="*/ 378 w 835"/>
                  <a:gd name="T35" fmla="*/ 30 h 150"/>
                  <a:gd name="T36" fmla="*/ 518 w 835"/>
                  <a:gd name="T37" fmla="*/ 18 h 150"/>
                  <a:gd name="T38" fmla="*/ 518 w 835"/>
                  <a:gd name="T39" fmla="*/ 18 h 150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0" name="Freeform 31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>
                  <a:gd name="T0" fmla="*/ 31 w 171"/>
                  <a:gd name="T1" fmla="*/ 263 h 461"/>
                  <a:gd name="T2" fmla="*/ 43 w 171"/>
                  <a:gd name="T3" fmla="*/ 191 h 461"/>
                  <a:gd name="T4" fmla="*/ 67 w 171"/>
                  <a:gd name="T5" fmla="*/ 131 h 461"/>
                  <a:gd name="T6" fmla="*/ 116 w 171"/>
                  <a:gd name="T7" fmla="*/ 72 h 461"/>
                  <a:gd name="T8" fmla="*/ 171 w 171"/>
                  <a:gd name="T9" fmla="*/ 18 h 461"/>
                  <a:gd name="T10" fmla="*/ 153 w 171"/>
                  <a:gd name="T11" fmla="*/ 0 h 461"/>
                  <a:gd name="T12" fmla="*/ 86 w 171"/>
                  <a:gd name="T13" fmla="*/ 60 h 461"/>
                  <a:gd name="T14" fmla="*/ 43 w 171"/>
                  <a:gd name="T15" fmla="*/ 120 h 461"/>
                  <a:gd name="T16" fmla="*/ 13 w 171"/>
                  <a:gd name="T17" fmla="*/ 191 h 461"/>
                  <a:gd name="T18" fmla="*/ 0 w 171"/>
                  <a:gd name="T19" fmla="*/ 263 h 461"/>
                  <a:gd name="T20" fmla="*/ 6 w 171"/>
                  <a:gd name="T21" fmla="*/ 317 h 461"/>
                  <a:gd name="T22" fmla="*/ 25 w 171"/>
                  <a:gd name="T23" fmla="*/ 365 h 461"/>
                  <a:gd name="T24" fmla="*/ 49 w 171"/>
                  <a:gd name="T25" fmla="*/ 413 h 461"/>
                  <a:gd name="T26" fmla="*/ 86 w 171"/>
                  <a:gd name="T27" fmla="*/ 461 h 461"/>
                  <a:gd name="T28" fmla="*/ 122 w 171"/>
                  <a:gd name="T29" fmla="*/ 461 h 461"/>
                  <a:gd name="T30" fmla="*/ 86 w 171"/>
                  <a:gd name="T31" fmla="*/ 413 h 461"/>
                  <a:gd name="T32" fmla="*/ 55 w 171"/>
                  <a:gd name="T33" fmla="*/ 365 h 461"/>
                  <a:gd name="T34" fmla="*/ 37 w 171"/>
                  <a:gd name="T35" fmla="*/ 317 h 461"/>
                  <a:gd name="T36" fmla="*/ 31 w 171"/>
                  <a:gd name="T37" fmla="*/ 263 h 461"/>
                  <a:gd name="T38" fmla="*/ 31 w 171"/>
                  <a:gd name="T39" fmla="*/ 263 h 461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44" name="Freeform 32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>
                  <a:gd name="T0" fmla="*/ 360 w 360"/>
                  <a:gd name="T1" fmla="*/ 365 h 563"/>
                  <a:gd name="T2" fmla="*/ 353 w 360"/>
                  <a:gd name="T3" fmla="*/ 305 h 563"/>
                  <a:gd name="T4" fmla="*/ 335 w 360"/>
                  <a:gd name="T5" fmla="*/ 251 h 563"/>
                  <a:gd name="T6" fmla="*/ 305 w 360"/>
                  <a:gd name="T7" fmla="*/ 204 h 563"/>
                  <a:gd name="T8" fmla="*/ 262 w 360"/>
                  <a:gd name="T9" fmla="*/ 156 h 563"/>
                  <a:gd name="T10" fmla="*/ 213 w 360"/>
                  <a:gd name="T11" fmla="*/ 108 h 563"/>
                  <a:gd name="T12" fmla="*/ 159 w 360"/>
                  <a:gd name="T13" fmla="*/ 66 h 563"/>
                  <a:gd name="T14" fmla="*/ 92 w 360"/>
                  <a:gd name="T15" fmla="*/ 30 h 563"/>
                  <a:gd name="T16" fmla="*/ 19 w 360"/>
                  <a:gd name="T17" fmla="*/ 0 h 563"/>
                  <a:gd name="T18" fmla="*/ 0 w 360"/>
                  <a:gd name="T19" fmla="*/ 12 h 563"/>
                  <a:gd name="T20" fmla="*/ 67 w 360"/>
                  <a:gd name="T21" fmla="*/ 42 h 563"/>
                  <a:gd name="T22" fmla="*/ 134 w 360"/>
                  <a:gd name="T23" fmla="*/ 78 h 563"/>
                  <a:gd name="T24" fmla="*/ 189 w 360"/>
                  <a:gd name="T25" fmla="*/ 114 h 563"/>
                  <a:gd name="T26" fmla="*/ 238 w 360"/>
                  <a:gd name="T27" fmla="*/ 162 h 563"/>
                  <a:gd name="T28" fmla="*/ 274 w 360"/>
                  <a:gd name="T29" fmla="*/ 210 h 563"/>
                  <a:gd name="T30" fmla="*/ 299 w 360"/>
                  <a:gd name="T31" fmla="*/ 257 h 563"/>
                  <a:gd name="T32" fmla="*/ 317 w 360"/>
                  <a:gd name="T33" fmla="*/ 311 h 563"/>
                  <a:gd name="T34" fmla="*/ 323 w 360"/>
                  <a:gd name="T35" fmla="*/ 365 h 563"/>
                  <a:gd name="T36" fmla="*/ 317 w 360"/>
                  <a:gd name="T37" fmla="*/ 419 h 563"/>
                  <a:gd name="T38" fmla="*/ 299 w 360"/>
                  <a:gd name="T39" fmla="*/ 467 h 563"/>
                  <a:gd name="T40" fmla="*/ 274 w 360"/>
                  <a:gd name="T41" fmla="*/ 515 h 563"/>
                  <a:gd name="T42" fmla="*/ 238 w 360"/>
                  <a:gd name="T43" fmla="*/ 563 h 563"/>
                  <a:gd name="T44" fmla="*/ 268 w 360"/>
                  <a:gd name="T45" fmla="*/ 563 h 563"/>
                  <a:gd name="T46" fmla="*/ 311 w 360"/>
                  <a:gd name="T47" fmla="*/ 515 h 563"/>
                  <a:gd name="T48" fmla="*/ 335 w 360"/>
                  <a:gd name="T49" fmla="*/ 467 h 563"/>
                  <a:gd name="T50" fmla="*/ 353 w 360"/>
                  <a:gd name="T51" fmla="*/ 419 h 563"/>
                  <a:gd name="T52" fmla="*/ 360 w 360"/>
                  <a:gd name="T53" fmla="*/ 365 h 563"/>
                  <a:gd name="T54" fmla="*/ 360 w 360"/>
                  <a:gd name="T55" fmla="*/ 365 h 5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345" name="Freeform 33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>
                  <a:gd name="T0" fmla="*/ 1053 w 1078"/>
                  <a:gd name="T1" fmla="*/ 425 h 425"/>
                  <a:gd name="T2" fmla="*/ 1078 w 1078"/>
                  <a:gd name="T3" fmla="*/ 419 h 425"/>
                  <a:gd name="T4" fmla="*/ 1066 w 1078"/>
                  <a:gd name="T5" fmla="*/ 377 h 425"/>
                  <a:gd name="T6" fmla="*/ 1047 w 1078"/>
                  <a:gd name="T7" fmla="*/ 336 h 425"/>
                  <a:gd name="T8" fmla="*/ 986 w 1078"/>
                  <a:gd name="T9" fmla="*/ 252 h 425"/>
                  <a:gd name="T10" fmla="*/ 907 w 1078"/>
                  <a:gd name="T11" fmla="*/ 180 h 425"/>
                  <a:gd name="T12" fmla="*/ 810 w 1078"/>
                  <a:gd name="T13" fmla="*/ 120 h 425"/>
                  <a:gd name="T14" fmla="*/ 694 w 1078"/>
                  <a:gd name="T15" fmla="*/ 72 h 425"/>
                  <a:gd name="T16" fmla="*/ 560 w 1078"/>
                  <a:gd name="T17" fmla="*/ 30 h 425"/>
                  <a:gd name="T18" fmla="*/ 420 w 1078"/>
                  <a:gd name="T19" fmla="*/ 6 h 425"/>
                  <a:gd name="T20" fmla="*/ 268 w 1078"/>
                  <a:gd name="T21" fmla="*/ 0 h 425"/>
                  <a:gd name="T22" fmla="*/ 134 w 1078"/>
                  <a:gd name="T23" fmla="*/ 6 h 425"/>
                  <a:gd name="T24" fmla="*/ 0 w 1078"/>
                  <a:gd name="T25" fmla="*/ 24 h 425"/>
                  <a:gd name="T26" fmla="*/ 12 w 1078"/>
                  <a:gd name="T27" fmla="*/ 36 h 425"/>
                  <a:gd name="T28" fmla="*/ 134 w 1078"/>
                  <a:gd name="T29" fmla="*/ 18 h 425"/>
                  <a:gd name="T30" fmla="*/ 268 w 1078"/>
                  <a:gd name="T31" fmla="*/ 12 h 425"/>
                  <a:gd name="T32" fmla="*/ 420 w 1078"/>
                  <a:gd name="T33" fmla="*/ 18 h 425"/>
                  <a:gd name="T34" fmla="*/ 554 w 1078"/>
                  <a:gd name="T35" fmla="*/ 42 h 425"/>
                  <a:gd name="T36" fmla="*/ 682 w 1078"/>
                  <a:gd name="T37" fmla="*/ 84 h 425"/>
                  <a:gd name="T38" fmla="*/ 798 w 1078"/>
                  <a:gd name="T39" fmla="*/ 132 h 425"/>
                  <a:gd name="T40" fmla="*/ 895 w 1078"/>
                  <a:gd name="T41" fmla="*/ 192 h 425"/>
                  <a:gd name="T42" fmla="*/ 968 w 1078"/>
                  <a:gd name="T43" fmla="*/ 264 h 425"/>
                  <a:gd name="T44" fmla="*/ 999 w 1078"/>
                  <a:gd name="T45" fmla="*/ 300 h 425"/>
                  <a:gd name="T46" fmla="*/ 1023 w 1078"/>
                  <a:gd name="T47" fmla="*/ 342 h 425"/>
                  <a:gd name="T48" fmla="*/ 1041 w 1078"/>
                  <a:gd name="T49" fmla="*/ 383 h 425"/>
                  <a:gd name="T50" fmla="*/ 1053 w 1078"/>
                  <a:gd name="T51" fmla="*/ 425 h 425"/>
                  <a:gd name="T52" fmla="*/ 1053 w 1078"/>
                  <a:gd name="T53" fmla="*/ 425 h 4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346" name="Freeform 34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>
                  <a:gd name="T0" fmla="*/ 0 w 98"/>
                  <a:gd name="T1" fmla="*/ 234 h 234"/>
                  <a:gd name="T2" fmla="*/ 25 w 98"/>
                  <a:gd name="T3" fmla="*/ 234 h 234"/>
                  <a:gd name="T4" fmla="*/ 55 w 98"/>
                  <a:gd name="T5" fmla="*/ 186 h 234"/>
                  <a:gd name="T6" fmla="*/ 80 w 98"/>
                  <a:gd name="T7" fmla="*/ 138 h 234"/>
                  <a:gd name="T8" fmla="*/ 92 w 98"/>
                  <a:gd name="T9" fmla="*/ 90 h 234"/>
                  <a:gd name="T10" fmla="*/ 98 w 98"/>
                  <a:gd name="T11" fmla="*/ 36 h 234"/>
                  <a:gd name="T12" fmla="*/ 98 w 98"/>
                  <a:gd name="T13" fmla="*/ 0 h 234"/>
                  <a:gd name="T14" fmla="*/ 74 w 98"/>
                  <a:gd name="T15" fmla="*/ 0 h 234"/>
                  <a:gd name="T16" fmla="*/ 74 w 98"/>
                  <a:gd name="T17" fmla="*/ 36 h 234"/>
                  <a:gd name="T18" fmla="*/ 67 w 98"/>
                  <a:gd name="T19" fmla="*/ 90 h 234"/>
                  <a:gd name="T20" fmla="*/ 55 w 98"/>
                  <a:gd name="T21" fmla="*/ 138 h 234"/>
                  <a:gd name="T22" fmla="*/ 31 w 98"/>
                  <a:gd name="T23" fmla="*/ 186 h 234"/>
                  <a:gd name="T24" fmla="*/ 0 w 98"/>
                  <a:gd name="T25" fmla="*/ 234 h 234"/>
                  <a:gd name="T26" fmla="*/ 0 w 98"/>
                  <a:gd name="T27" fmla="*/ 234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84" name="Freeform 35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>
                  <a:gd name="T0" fmla="*/ 18 w 481"/>
                  <a:gd name="T1" fmla="*/ 443 h 641"/>
                  <a:gd name="T2" fmla="*/ 24 w 481"/>
                  <a:gd name="T3" fmla="*/ 371 h 641"/>
                  <a:gd name="T4" fmla="*/ 55 w 481"/>
                  <a:gd name="T5" fmla="*/ 305 h 641"/>
                  <a:gd name="T6" fmla="*/ 91 w 481"/>
                  <a:gd name="T7" fmla="*/ 246 h 641"/>
                  <a:gd name="T8" fmla="*/ 146 w 481"/>
                  <a:gd name="T9" fmla="*/ 186 h 641"/>
                  <a:gd name="T10" fmla="*/ 213 w 481"/>
                  <a:gd name="T11" fmla="*/ 132 h 641"/>
                  <a:gd name="T12" fmla="*/ 292 w 481"/>
                  <a:gd name="T13" fmla="*/ 84 h 641"/>
                  <a:gd name="T14" fmla="*/ 384 w 481"/>
                  <a:gd name="T15" fmla="*/ 48 h 641"/>
                  <a:gd name="T16" fmla="*/ 481 w 481"/>
                  <a:gd name="T17" fmla="*/ 12 h 641"/>
                  <a:gd name="T18" fmla="*/ 457 w 481"/>
                  <a:gd name="T19" fmla="*/ 0 h 641"/>
                  <a:gd name="T20" fmla="*/ 359 w 481"/>
                  <a:gd name="T21" fmla="*/ 36 h 641"/>
                  <a:gd name="T22" fmla="*/ 274 w 481"/>
                  <a:gd name="T23" fmla="*/ 78 h 641"/>
                  <a:gd name="T24" fmla="*/ 195 w 481"/>
                  <a:gd name="T25" fmla="*/ 126 h 641"/>
                  <a:gd name="T26" fmla="*/ 128 w 481"/>
                  <a:gd name="T27" fmla="*/ 180 h 641"/>
                  <a:gd name="T28" fmla="*/ 73 w 481"/>
                  <a:gd name="T29" fmla="*/ 240 h 641"/>
                  <a:gd name="T30" fmla="*/ 37 w 481"/>
                  <a:gd name="T31" fmla="*/ 305 h 641"/>
                  <a:gd name="T32" fmla="*/ 6 w 481"/>
                  <a:gd name="T33" fmla="*/ 371 h 641"/>
                  <a:gd name="T34" fmla="*/ 0 w 481"/>
                  <a:gd name="T35" fmla="*/ 443 h 641"/>
                  <a:gd name="T36" fmla="*/ 6 w 481"/>
                  <a:gd name="T37" fmla="*/ 497 h 641"/>
                  <a:gd name="T38" fmla="*/ 18 w 481"/>
                  <a:gd name="T39" fmla="*/ 545 h 641"/>
                  <a:gd name="T40" fmla="*/ 43 w 481"/>
                  <a:gd name="T41" fmla="*/ 593 h 641"/>
                  <a:gd name="T42" fmla="*/ 73 w 481"/>
                  <a:gd name="T43" fmla="*/ 641 h 641"/>
                  <a:gd name="T44" fmla="*/ 97 w 481"/>
                  <a:gd name="T45" fmla="*/ 641 h 641"/>
                  <a:gd name="T46" fmla="*/ 67 w 481"/>
                  <a:gd name="T47" fmla="*/ 593 h 641"/>
                  <a:gd name="T48" fmla="*/ 43 w 481"/>
                  <a:gd name="T49" fmla="*/ 545 h 641"/>
                  <a:gd name="T50" fmla="*/ 24 w 481"/>
                  <a:gd name="T51" fmla="*/ 497 h 641"/>
                  <a:gd name="T52" fmla="*/ 18 w 481"/>
                  <a:gd name="T53" fmla="*/ 443 h 641"/>
                  <a:gd name="T54" fmla="*/ 18 w 481"/>
                  <a:gd name="T55" fmla="*/ 443 h 641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36" name="Group 36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13349" name="Freeform 37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>
                  <a:gd name="T0" fmla="*/ 484 w 1201"/>
                  <a:gd name="T1" fmla="*/ 6 h 731"/>
                  <a:gd name="T2" fmla="*/ 263 w 1201"/>
                  <a:gd name="T3" fmla="*/ 60 h 731"/>
                  <a:gd name="T4" fmla="*/ 101 w 1201"/>
                  <a:gd name="T5" fmla="*/ 162 h 731"/>
                  <a:gd name="T6" fmla="*/ 12 w 1201"/>
                  <a:gd name="T7" fmla="*/ 294 h 731"/>
                  <a:gd name="T8" fmla="*/ 0 w 1201"/>
                  <a:gd name="T9" fmla="*/ 366 h 731"/>
                  <a:gd name="T10" fmla="*/ 12 w 1201"/>
                  <a:gd name="T11" fmla="*/ 437 h 731"/>
                  <a:gd name="T12" fmla="*/ 101 w 1201"/>
                  <a:gd name="T13" fmla="*/ 569 h 731"/>
                  <a:gd name="T14" fmla="*/ 263 w 1201"/>
                  <a:gd name="T15" fmla="*/ 671 h 731"/>
                  <a:gd name="T16" fmla="*/ 484 w 1201"/>
                  <a:gd name="T17" fmla="*/ 725 h 731"/>
                  <a:gd name="T18" fmla="*/ 723 w 1201"/>
                  <a:gd name="T19" fmla="*/ 725 h 731"/>
                  <a:gd name="T20" fmla="*/ 938 w 1201"/>
                  <a:gd name="T21" fmla="*/ 671 h 731"/>
                  <a:gd name="T22" fmla="*/ 1100 w 1201"/>
                  <a:gd name="T23" fmla="*/ 569 h 731"/>
                  <a:gd name="T24" fmla="*/ 1189 w 1201"/>
                  <a:gd name="T25" fmla="*/ 437 h 731"/>
                  <a:gd name="T26" fmla="*/ 1201 w 1201"/>
                  <a:gd name="T27" fmla="*/ 366 h 731"/>
                  <a:gd name="T28" fmla="*/ 1189 w 1201"/>
                  <a:gd name="T29" fmla="*/ 294 h 731"/>
                  <a:gd name="T30" fmla="*/ 1100 w 1201"/>
                  <a:gd name="T31" fmla="*/ 162 h 731"/>
                  <a:gd name="T32" fmla="*/ 938 w 1201"/>
                  <a:gd name="T33" fmla="*/ 60 h 731"/>
                  <a:gd name="T34" fmla="*/ 723 w 1201"/>
                  <a:gd name="T35" fmla="*/ 6 h 731"/>
                  <a:gd name="T36" fmla="*/ 604 w 1201"/>
                  <a:gd name="T37" fmla="*/ 0 h 731"/>
                  <a:gd name="T38" fmla="*/ 490 w 1201"/>
                  <a:gd name="T39" fmla="*/ 701 h 731"/>
                  <a:gd name="T40" fmla="*/ 287 w 1201"/>
                  <a:gd name="T41" fmla="*/ 647 h 731"/>
                  <a:gd name="T42" fmla="*/ 131 w 1201"/>
                  <a:gd name="T43" fmla="*/ 557 h 731"/>
                  <a:gd name="T44" fmla="*/ 48 w 1201"/>
                  <a:gd name="T45" fmla="*/ 437 h 731"/>
                  <a:gd name="T46" fmla="*/ 36 w 1201"/>
                  <a:gd name="T47" fmla="*/ 366 h 731"/>
                  <a:gd name="T48" fmla="*/ 48 w 1201"/>
                  <a:gd name="T49" fmla="*/ 300 h 731"/>
                  <a:gd name="T50" fmla="*/ 131 w 1201"/>
                  <a:gd name="T51" fmla="*/ 174 h 731"/>
                  <a:gd name="T52" fmla="*/ 287 w 1201"/>
                  <a:gd name="T53" fmla="*/ 84 h 731"/>
                  <a:gd name="T54" fmla="*/ 490 w 1201"/>
                  <a:gd name="T55" fmla="*/ 30 h 731"/>
                  <a:gd name="T56" fmla="*/ 717 w 1201"/>
                  <a:gd name="T57" fmla="*/ 30 h 731"/>
                  <a:gd name="T58" fmla="*/ 920 w 1201"/>
                  <a:gd name="T59" fmla="*/ 84 h 731"/>
                  <a:gd name="T60" fmla="*/ 1070 w 1201"/>
                  <a:gd name="T61" fmla="*/ 174 h 731"/>
                  <a:gd name="T62" fmla="*/ 1153 w 1201"/>
                  <a:gd name="T63" fmla="*/ 300 h 731"/>
                  <a:gd name="T64" fmla="*/ 1153 w 1201"/>
                  <a:gd name="T65" fmla="*/ 437 h 731"/>
                  <a:gd name="T66" fmla="*/ 1070 w 1201"/>
                  <a:gd name="T67" fmla="*/ 557 h 731"/>
                  <a:gd name="T68" fmla="*/ 920 w 1201"/>
                  <a:gd name="T69" fmla="*/ 647 h 731"/>
                  <a:gd name="T70" fmla="*/ 717 w 1201"/>
                  <a:gd name="T71" fmla="*/ 701 h 731"/>
                  <a:gd name="T72" fmla="*/ 604 w 1201"/>
                  <a:gd name="T73" fmla="*/ 707 h 7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350" name="Freeform 38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>
                  <a:gd name="T0" fmla="*/ 24 w 544"/>
                  <a:gd name="T1" fmla="*/ 402 h 737"/>
                  <a:gd name="T2" fmla="*/ 36 w 544"/>
                  <a:gd name="T3" fmla="*/ 330 h 737"/>
                  <a:gd name="T4" fmla="*/ 66 w 544"/>
                  <a:gd name="T5" fmla="*/ 264 h 737"/>
                  <a:gd name="T6" fmla="*/ 108 w 544"/>
                  <a:gd name="T7" fmla="*/ 204 h 737"/>
                  <a:gd name="T8" fmla="*/ 173 w 544"/>
                  <a:gd name="T9" fmla="*/ 150 h 737"/>
                  <a:gd name="T10" fmla="*/ 251 w 544"/>
                  <a:gd name="T11" fmla="*/ 102 h 737"/>
                  <a:gd name="T12" fmla="*/ 335 w 544"/>
                  <a:gd name="T13" fmla="*/ 60 h 737"/>
                  <a:gd name="T14" fmla="*/ 436 w 544"/>
                  <a:gd name="T15" fmla="*/ 30 h 737"/>
                  <a:gd name="T16" fmla="*/ 544 w 544"/>
                  <a:gd name="T17" fmla="*/ 12 h 737"/>
                  <a:gd name="T18" fmla="*/ 544 w 544"/>
                  <a:gd name="T19" fmla="*/ 0 h 737"/>
                  <a:gd name="T20" fmla="*/ 430 w 544"/>
                  <a:gd name="T21" fmla="*/ 18 h 737"/>
                  <a:gd name="T22" fmla="*/ 329 w 544"/>
                  <a:gd name="T23" fmla="*/ 48 h 737"/>
                  <a:gd name="T24" fmla="*/ 233 w 544"/>
                  <a:gd name="T25" fmla="*/ 90 h 737"/>
                  <a:gd name="T26" fmla="*/ 155 w 544"/>
                  <a:gd name="T27" fmla="*/ 138 h 737"/>
                  <a:gd name="T28" fmla="*/ 90 w 544"/>
                  <a:gd name="T29" fmla="*/ 198 h 737"/>
                  <a:gd name="T30" fmla="*/ 42 w 544"/>
                  <a:gd name="T31" fmla="*/ 258 h 737"/>
                  <a:gd name="T32" fmla="*/ 12 w 544"/>
                  <a:gd name="T33" fmla="*/ 330 h 737"/>
                  <a:gd name="T34" fmla="*/ 0 w 544"/>
                  <a:gd name="T35" fmla="*/ 402 h 737"/>
                  <a:gd name="T36" fmla="*/ 6 w 544"/>
                  <a:gd name="T37" fmla="*/ 455 h 737"/>
                  <a:gd name="T38" fmla="*/ 18 w 544"/>
                  <a:gd name="T39" fmla="*/ 503 h 737"/>
                  <a:gd name="T40" fmla="*/ 42 w 544"/>
                  <a:gd name="T41" fmla="*/ 545 h 737"/>
                  <a:gd name="T42" fmla="*/ 78 w 544"/>
                  <a:gd name="T43" fmla="*/ 593 h 737"/>
                  <a:gd name="T44" fmla="*/ 114 w 544"/>
                  <a:gd name="T45" fmla="*/ 635 h 737"/>
                  <a:gd name="T46" fmla="*/ 161 w 544"/>
                  <a:gd name="T47" fmla="*/ 671 h 737"/>
                  <a:gd name="T48" fmla="*/ 221 w 544"/>
                  <a:gd name="T49" fmla="*/ 707 h 737"/>
                  <a:gd name="T50" fmla="*/ 281 w 544"/>
                  <a:gd name="T51" fmla="*/ 737 h 737"/>
                  <a:gd name="T52" fmla="*/ 323 w 544"/>
                  <a:gd name="T53" fmla="*/ 737 h 737"/>
                  <a:gd name="T54" fmla="*/ 257 w 544"/>
                  <a:gd name="T55" fmla="*/ 707 h 737"/>
                  <a:gd name="T56" fmla="*/ 203 w 544"/>
                  <a:gd name="T57" fmla="*/ 671 h 737"/>
                  <a:gd name="T58" fmla="*/ 149 w 544"/>
                  <a:gd name="T59" fmla="*/ 635 h 737"/>
                  <a:gd name="T60" fmla="*/ 108 w 544"/>
                  <a:gd name="T61" fmla="*/ 593 h 737"/>
                  <a:gd name="T62" fmla="*/ 72 w 544"/>
                  <a:gd name="T63" fmla="*/ 551 h 737"/>
                  <a:gd name="T64" fmla="*/ 48 w 544"/>
                  <a:gd name="T65" fmla="*/ 503 h 737"/>
                  <a:gd name="T66" fmla="*/ 30 w 544"/>
                  <a:gd name="T67" fmla="*/ 455 h 737"/>
                  <a:gd name="T68" fmla="*/ 24 w 544"/>
                  <a:gd name="T69" fmla="*/ 402 h 737"/>
                  <a:gd name="T70" fmla="*/ 24 w 544"/>
                  <a:gd name="T71" fmla="*/ 402 h 7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351" name="Freeform 39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>
                  <a:gd name="T0" fmla="*/ 12 w 609"/>
                  <a:gd name="T1" fmla="*/ 12 h 252"/>
                  <a:gd name="T2" fmla="*/ 113 w 609"/>
                  <a:gd name="T3" fmla="*/ 18 h 252"/>
                  <a:gd name="T4" fmla="*/ 203 w 609"/>
                  <a:gd name="T5" fmla="*/ 30 h 252"/>
                  <a:gd name="T6" fmla="*/ 292 w 609"/>
                  <a:gd name="T7" fmla="*/ 48 h 252"/>
                  <a:gd name="T8" fmla="*/ 376 w 609"/>
                  <a:gd name="T9" fmla="*/ 78 h 252"/>
                  <a:gd name="T10" fmla="*/ 448 w 609"/>
                  <a:gd name="T11" fmla="*/ 114 h 252"/>
                  <a:gd name="T12" fmla="*/ 514 w 609"/>
                  <a:gd name="T13" fmla="*/ 156 h 252"/>
                  <a:gd name="T14" fmla="*/ 567 w 609"/>
                  <a:gd name="T15" fmla="*/ 198 h 252"/>
                  <a:gd name="T16" fmla="*/ 609 w 609"/>
                  <a:gd name="T17" fmla="*/ 252 h 252"/>
                  <a:gd name="T18" fmla="*/ 609 w 609"/>
                  <a:gd name="T19" fmla="*/ 216 h 252"/>
                  <a:gd name="T20" fmla="*/ 561 w 609"/>
                  <a:gd name="T21" fmla="*/ 168 h 252"/>
                  <a:gd name="T22" fmla="*/ 502 w 609"/>
                  <a:gd name="T23" fmla="*/ 126 h 252"/>
                  <a:gd name="T24" fmla="*/ 436 w 609"/>
                  <a:gd name="T25" fmla="*/ 90 h 252"/>
                  <a:gd name="T26" fmla="*/ 364 w 609"/>
                  <a:gd name="T27" fmla="*/ 60 h 252"/>
                  <a:gd name="T28" fmla="*/ 286 w 609"/>
                  <a:gd name="T29" fmla="*/ 36 h 252"/>
                  <a:gd name="T30" fmla="*/ 197 w 609"/>
                  <a:gd name="T31" fmla="*/ 18 h 252"/>
                  <a:gd name="T32" fmla="*/ 107 w 609"/>
                  <a:gd name="T33" fmla="*/ 6 h 252"/>
                  <a:gd name="T34" fmla="*/ 12 w 609"/>
                  <a:gd name="T35" fmla="*/ 0 h 252"/>
                  <a:gd name="T36" fmla="*/ 6 w 609"/>
                  <a:gd name="T37" fmla="*/ 0 h 252"/>
                  <a:gd name="T38" fmla="*/ 0 w 609"/>
                  <a:gd name="T39" fmla="*/ 0 h 252"/>
                  <a:gd name="T40" fmla="*/ 0 w 609"/>
                  <a:gd name="T41" fmla="*/ 12 h 252"/>
                  <a:gd name="T42" fmla="*/ 6 w 609"/>
                  <a:gd name="T43" fmla="*/ 12 h 252"/>
                  <a:gd name="T44" fmla="*/ 12 w 609"/>
                  <a:gd name="T45" fmla="*/ 12 h 252"/>
                  <a:gd name="T46" fmla="*/ 12 w 609"/>
                  <a:gd name="T47" fmla="*/ 12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352" name="Freeform 40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>
                  <a:gd name="T0" fmla="*/ 72 w 72"/>
                  <a:gd name="T1" fmla="*/ 0 h 54"/>
                  <a:gd name="T2" fmla="*/ 36 w 72"/>
                  <a:gd name="T3" fmla="*/ 30 h 54"/>
                  <a:gd name="T4" fmla="*/ 0 w 72"/>
                  <a:gd name="T5" fmla="*/ 54 h 54"/>
                  <a:gd name="T6" fmla="*/ 36 w 72"/>
                  <a:gd name="T7" fmla="*/ 54 h 54"/>
                  <a:gd name="T8" fmla="*/ 54 w 72"/>
                  <a:gd name="T9" fmla="*/ 42 h 54"/>
                  <a:gd name="T10" fmla="*/ 72 w 72"/>
                  <a:gd name="T11" fmla="*/ 24 h 54"/>
                  <a:gd name="T12" fmla="*/ 72 w 72"/>
                  <a:gd name="T13" fmla="*/ 24 h 54"/>
                  <a:gd name="T14" fmla="*/ 72 w 72"/>
                  <a:gd name="T15" fmla="*/ 0 h 54"/>
                  <a:gd name="T16" fmla="*/ 72 w 72"/>
                  <a:gd name="T1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353" name="Freeform 41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>
                  <a:gd name="T0" fmla="*/ 299 w 705"/>
                  <a:gd name="T1" fmla="*/ 90 h 108"/>
                  <a:gd name="T2" fmla="*/ 221 w 705"/>
                  <a:gd name="T3" fmla="*/ 90 h 108"/>
                  <a:gd name="T4" fmla="*/ 143 w 705"/>
                  <a:gd name="T5" fmla="*/ 78 h 108"/>
                  <a:gd name="T6" fmla="*/ 0 w 705"/>
                  <a:gd name="T7" fmla="*/ 48 h 108"/>
                  <a:gd name="T8" fmla="*/ 0 w 705"/>
                  <a:gd name="T9" fmla="*/ 66 h 108"/>
                  <a:gd name="T10" fmla="*/ 143 w 705"/>
                  <a:gd name="T11" fmla="*/ 96 h 108"/>
                  <a:gd name="T12" fmla="*/ 221 w 705"/>
                  <a:gd name="T13" fmla="*/ 108 h 108"/>
                  <a:gd name="T14" fmla="*/ 299 w 705"/>
                  <a:gd name="T15" fmla="*/ 108 h 108"/>
                  <a:gd name="T16" fmla="*/ 412 w 705"/>
                  <a:gd name="T17" fmla="*/ 102 h 108"/>
                  <a:gd name="T18" fmla="*/ 520 w 705"/>
                  <a:gd name="T19" fmla="*/ 84 h 108"/>
                  <a:gd name="T20" fmla="*/ 615 w 705"/>
                  <a:gd name="T21" fmla="*/ 60 h 108"/>
                  <a:gd name="T22" fmla="*/ 705 w 705"/>
                  <a:gd name="T23" fmla="*/ 24 h 108"/>
                  <a:gd name="T24" fmla="*/ 705 w 705"/>
                  <a:gd name="T25" fmla="*/ 0 h 108"/>
                  <a:gd name="T26" fmla="*/ 615 w 705"/>
                  <a:gd name="T27" fmla="*/ 42 h 108"/>
                  <a:gd name="T28" fmla="*/ 520 w 705"/>
                  <a:gd name="T29" fmla="*/ 66 h 108"/>
                  <a:gd name="T30" fmla="*/ 412 w 705"/>
                  <a:gd name="T31" fmla="*/ 84 h 108"/>
                  <a:gd name="T32" fmla="*/ 299 w 705"/>
                  <a:gd name="T33" fmla="*/ 90 h 108"/>
                  <a:gd name="T34" fmla="*/ 299 w 705"/>
                  <a:gd name="T35" fmla="*/ 9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354" name="Freeform 42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>
                  <a:gd name="T0" fmla="*/ 119 w 143"/>
                  <a:gd name="T1" fmla="*/ 114 h 341"/>
                  <a:gd name="T2" fmla="*/ 113 w 143"/>
                  <a:gd name="T3" fmla="*/ 173 h 341"/>
                  <a:gd name="T4" fmla="*/ 89 w 143"/>
                  <a:gd name="T5" fmla="*/ 239 h 341"/>
                  <a:gd name="T6" fmla="*/ 47 w 143"/>
                  <a:gd name="T7" fmla="*/ 293 h 341"/>
                  <a:gd name="T8" fmla="*/ 0 w 143"/>
                  <a:gd name="T9" fmla="*/ 341 h 341"/>
                  <a:gd name="T10" fmla="*/ 29 w 143"/>
                  <a:gd name="T11" fmla="*/ 341 h 341"/>
                  <a:gd name="T12" fmla="*/ 77 w 143"/>
                  <a:gd name="T13" fmla="*/ 287 h 341"/>
                  <a:gd name="T14" fmla="*/ 113 w 143"/>
                  <a:gd name="T15" fmla="*/ 233 h 341"/>
                  <a:gd name="T16" fmla="*/ 137 w 143"/>
                  <a:gd name="T17" fmla="*/ 173 h 341"/>
                  <a:gd name="T18" fmla="*/ 143 w 143"/>
                  <a:gd name="T19" fmla="*/ 114 h 341"/>
                  <a:gd name="T20" fmla="*/ 137 w 143"/>
                  <a:gd name="T21" fmla="*/ 60 h 341"/>
                  <a:gd name="T22" fmla="*/ 119 w 143"/>
                  <a:gd name="T23" fmla="*/ 0 h 341"/>
                  <a:gd name="T24" fmla="*/ 89 w 143"/>
                  <a:gd name="T25" fmla="*/ 0 h 341"/>
                  <a:gd name="T26" fmla="*/ 113 w 143"/>
                  <a:gd name="T27" fmla="*/ 60 h 341"/>
                  <a:gd name="T28" fmla="*/ 119 w 143"/>
                  <a:gd name="T29" fmla="*/ 114 h 341"/>
                  <a:gd name="T30" fmla="*/ 119 w 143"/>
                  <a:gd name="T31" fmla="*/ 114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355" name="Freeform 43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>
                  <a:gd name="T0" fmla="*/ 59 w 83"/>
                  <a:gd name="T1" fmla="*/ 90 h 90"/>
                  <a:gd name="T2" fmla="*/ 83 w 83"/>
                  <a:gd name="T3" fmla="*/ 84 h 90"/>
                  <a:gd name="T4" fmla="*/ 71 w 83"/>
                  <a:gd name="T5" fmla="*/ 60 h 90"/>
                  <a:gd name="T6" fmla="*/ 53 w 83"/>
                  <a:gd name="T7" fmla="*/ 42 h 90"/>
                  <a:gd name="T8" fmla="*/ 6 w 83"/>
                  <a:gd name="T9" fmla="*/ 0 h 90"/>
                  <a:gd name="T10" fmla="*/ 0 w 83"/>
                  <a:gd name="T11" fmla="*/ 18 h 90"/>
                  <a:gd name="T12" fmla="*/ 35 w 83"/>
                  <a:gd name="T13" fmla="*/ 48 h 90"/>
                  <a:gd name="T14" fmla="*/ 59 w 83"/>
                  <a:gd name="T15" fmla="*/ 90 h 90"/>
                  <a:gd name="T16" fmla="*/ 59 w 83"/>
                  <a:gd name="T17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57" name="Freeform 44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>
                  <a:gd name="T0" fmla="*/ 693 w 717"/>
                  <a:gd name="T1" fmla="*/ 216 h 431"/>
                  <a:gd name="T2" fmla="*/ 687 w 717"/>
                  <a:gd name="T3" fmla="*/ 257 h 431"/>
                  <a:gd name="T4" fmla="*/ 669 w 717"/>
                  <a:gd name="T5" fmla="*/ 293 h 431"/>
                  <a:gd name="T6" fmla="*/ 633 w 717"/>
                  <a:gd name="T7" fmla="*/ 329 h 431"/>
                  <a:gd name="T8" fmla="*/ 598 w 717"/>
                  <a:gd name="T9" fmla="*/ 359 h 431"/>
                  <a:gd name="T10" fmla="*/ 544 w 717"/>
                  <a:gd name="T11" fmla="*/ 383 h 431"/>
                  <a:gd name="T12" fmla="*/ 490 w 717"/>
                  <a:gd name="T13" fmla="*/ 401 h 431"/>
                  <a:gd name="T14" fmla="*/ 424 w 717"/>
                  <a:gd name="T15" fmla="*/ 413 h 431"/>
                  <a:gd name="T16" fmla="*/ 359 w 717"/>
                  <a:gd name="T17" fmla="*/ 419 h 431"/>
                  <a:gd name="T18" fmla="*/ 293 w 717"/>
                  <a:gd name="T19" fmla="*/ 413 h 431"/>
                  <a:gd name="T20" fmla="*/ 227 w 717"/>
                  <a:gd name="T21" fmla="*/ 401 h 431"/>
                  <a:gd name="T22" fmla="*/ 173 w 717"/>
                  <a:gd name="T23" fmla="*/ 383 h 431"/>
                  <a:gd name="T24" fmla="*/ 119 w 717"/>
                  <a:gd name="T25" fmla="*/ 359 h 431"/>
                  <a:gd name="T26" fmla="*/ 84 w 717"/>
                  <a:gd name="T27" fmla="*/ 329 h 431"/>
                  <a:gd name="T28" fmla="*/ 48 w 717"/>
                  <a:gd name="T29" fmla="*/ 293 h 431"/>
                  <a:gd name="T30" fmla="*/ 30 w 717"/>
                  <a:gd name="T31" fmla="*/ 257 h 431"/>
                  <a:gd name="T32" fmla="*/ 24 w 717"/>
                  <a:gd name="T33" fmla="*/ 216 h 431"/>
                  <a:gd name="T34" fmla="*/ 30 w 717"/>
                  <a:gd name="T35" fmla="*/ 174 h 431"/>
                  <a:gd name="T36" fmla="*/ 48 w 717"/>
                  <a:gd name="T37" fmla="*/ 138 h 431"/>
                  <a:gd name="T38" fmla="*/ 84 w 717"/>
                  <a:gd name="T39" fmla="*/ 102 h 431"/>
                  <a:gd name="T40" fmla="*/ 119 w 717"/>
                  <a:gd name="T41" fmla="*/ 72 h 431"/>
                  <a:gd name="T42" fmla="*/ 173 w 717"/>
                  <a:gd name="T43" fmla="*/ 48 h 431"/>
                  <a:gd name="T44" fmla="*/ 227 w 717"/>
                  <a:gd name="T45" fmla="*/ 30 h 431"/>
                  <a:gd name="T46" fmla="*/ 293 w 717"/>
                  <a:gd name="T47" fmla="*/ 18 h 431"/>
                  <a:gd name="T48" fmla="*/ 359 w 717"/>
                  <a:gd name="T49" fmla="*/ 12 h 431"/>
                  <a:gd name="T50" fmla="*/ 418 w 717"/>
                  <a:gd name="T51" fmla="*/ 18 h 431"/>
                  <a:gd name="T52" fmla="*/ 478 w 717"/>
                  <a:gd name="T53" fmla="*/ 30 h 431"/>
                  <a:gd name="T54" fmla="*/ 532 w 717"/>
                  <a:gd name="T55" fmla="*/ 48 h 431"/>
                  <a:gd name="T56" fmla="*/ 580 w 717"/>
                  <a:gd name="T57" fmla="*/ 66 h 431"/>
                  <a:gd name="T58" fmla="*/ 586 w 717"/>
                  <a:gd name="T59" fmla="*/ 48 h 431"/>
                  <a:gd name="T60" fmla="*/ 478 w 717"/>
                  <a:gd name="T61" fmla="*/ 12 h 431"/>
                  <a:gd name="T62" fmla="*/ 418 w 717"/>
                  <a:gd name="T63" fmla="*/ 6 h 431"/>
                  <a:gd name="T64" fmla="*/ 359 w 717"/>
                  <a:gd name="T65" fmla="*/ 0 h 431"/>
                  <a:gd name="T66" fmla="*/ 287 w 717"/>
                  <a:gd name="T67" fmla="*/ 6 h 431"/>
                  <a:gd name="T68" fmla="*/ 221 w 717"/>
                  <a:gd name="T69" fmla="*/ 18 h 431"/>
                  <a:gd name="T70" fmla="*/ 161 w 717"/>
                  <a:gd name="T71" fmla="*/ 36 h 431"/>
                  <a:gd name="T72" fmla="*/ 107 w 717"/>
                  <a:gd name="T73" fmla="*/ 66 h 431"/>
                  <a:gd name="T74" fmla="*/ 60 w 717"/>
                  <a:gd name="T75" fmla="*/ 96 h 431"/>
                  <a:gd name="T76" fmla="*/ 30 w 717"/>
                  <a:gd name="T77" fmla="*/ 132 h 431"/>
                  <a:gd name="T78" fmla="*/ 6 w 717"/>
                  <a:gd name="T79" fmla="*/ 174 h 431"/>
                  <a:gd name="T80" fmla="*/ 0 w 717"/>
                  <a:gd name="T81" fmla="*/ 216 h 431"/>
                  <a:gd name="T82" fmla="*/ 6 w 717"/>
                  <a:gd name="T83" fmla="*/ 257 h 431"/>
                  <a:gd name="T84" fmla="*/ 30 w 717"/>
                  <a:gd name="T85" fmla="*/ 299 h 431"/>
                  <a:gd name="T86" fmla="*/ 60 w 717"/>
                  <a:gd name="T87" fmla="*/ 335 h 431"/>
                  <a:gd name="T88" fmla="*/ 107 w 717"/>
                  <a:gd name="T89" fmla="*/ 371 h 431"/>
                  <a:gd name="T90" fmla="*/ 161 w 717"/>
                  <a:gd name="T91" fmla="*/ 395 h 431"/>
                  <a:gd name="T92" fmla="*/ 221 w 717"/>
                  <a:gd name="T93" fmla="*/ 413 h 431"/>
                  <a:gd name="T94" fmla="*/ 287 w 717"/>
                  <a:gd name="T95" fmla="*/ 425 h 431"/>
                  <a:gd name="T96" fmla="*/ 359 w 717"/>
                  <a:gd name="T97" fmla="*/ 431 h 431"/>
                  <a:gd name="T98" fmla="*/ 430 w 717"/>
                  <a:gd name="T99" fmla="*/ 425 h 431"/>
                  <a:gd name="T100" fmla="*/ 496 w 717"/>
                  <a:gd name="T101" fmla="*/ 413 h 431"/>
                  <a:gd name="T102" fmla="*/ 562 w 717"/>
                  <a:gd name="T103" fmla="*/ 395 h 431"/>
                  <a:gd name="T104" fmla="*/ 610 w 717"/>
                  <a:gd name="T105" fmla="*/ 371 h 431"/>
                  <a:gd name="T106" fmla="*/ 657 w 717"/>
                  <a:gd name="T107" fmla="*/ 335 h 431"/>
                  <a:gd name="T108" fmla="*/ 687 w 717"/>
                  <a:gd name="T109" fmla="*/ 299 h 431"/>
                  <a:gd name="T110" fmla="*/ 711 w 717"/>
                  <a:gd name="T111" fmla="*/ 257 h 431"/>
                  <a:gd name="T112" fmla="*/ 717 w 717"/>
                  <a:gd name="T113" fmla="*/ 216 h 431"/>
                  <a:gd name="T114" fmla="*/ 717 w 717"/>
                  <a:gd name="T115" fmla="*/ 204 h 431"/>
                  <a:gd name="T116" fmla="*/ 711 w 717"/>
                  <a:gd name="T117" fmla="*/ 192 h 431"/>
                  <a:gd name="T118" fmla="*/ 687 w 717"/>
                  <a:gd name="T119" fmla="*/ 198 h 431"/>
                  <a:gd name="T120" fmla="*/ 693 w 717"/>
                  <a:gd name="T121" fmla="*/ 210 h 431"/>
                  <a:gd name="T122" fmla="*/ 693 w 717"/>
                  <a:gd name="T123" fmla="*/ 216 h 431"/>
                  <a:gd name="T124" fmla="*/ 693 w 717"/>
                  <a:gd name="T125" fmla="*/ 216 h 431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57" name="Freeform 45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>
                  <a:gd name="T0" fmla="*/ 616 w 909"/>
                  <a:gd name="T1" fmla="*/ 0 h 533"/>
                  <a:gd name="T2" fmla="*/ 616 w 909"/>
                  <a:gd name="T3" fmla="*/ 18 h 533"/>
                  <a:gd name="T4" fmla="*/ 724 w 909"/>
                  <a:gd name="T5" fmla="*/ 60 h 533"/>
                  <a:gd name="T6" fmla="*/ 765 w 909"/>
                  <a:gd name="T7" fmla="*/ 84 h 533"/>
                  <a:gd name="T8" fmla="*/ 807 w 909"/>
                  <a:gd name="T9" fmla="*/ 114 h 533"/>
                  <a:gd name="T10" fmla="*/ 837 w 909"/>
                  <a:gd name="T11" fmla="*/ 144 h 533"/>
                  <a:gd name="T12" fmla="*/ 861 w 909"/>
                  <a:gd name="T13" fmla="*/ 180 h 533"/>
                  <a:gd name="T14" fmla="*/ 873 w 909"/>
                  <a:gd name="T15" fmla="*/ 216 h 533"/>
                  <a:gd name="T16" fmla="*/ 879 w 909"/>
                  <a:gd name="T17" fmla="*/ 258 h 533"/>
                  <a:gd name="T18" fmla="*/ 873 w 909"/>
                  <a:gd name="T19" fmla="*/ 311 h 533"/>
                  <a:gd name="T20" fmla="*/ 843 w 909"/>
                  <a:gd name="T21" fmla="*/ 359 h 533"/>
                  <a:gd name="T22" fmla="*/ 807 w 909"/>
                  <a:gd name="T23" fmla="*/ 401 h 533"/>
                  <a:gd name="T24" fmla="*/ 753 w 909"/>
                  <a:gd name="T25" fmla="*/ 443 h 533"/>
                  <a:gd name="T26" fmla="*/ 694 w 909"/>
                  <a:gd name="T27" fmla="*/ 473 h 533"/>
                  <a:gd name="T28" fmla="*/ 622 w 909"/>
                  <a:gd name="T29" fmla="*/ 497 h 533"/>
                  <a:gd name="T30" fmla="*/ 538 w 909"/>
                  <a:gd name="T31" fmla="*/ 509 h 533"/>
                  <a:gd name="T32" fmla="*/ 455 w 909"/>
                  <a:gd name="T33" fmla="*/ 515 h 533"/>
                  <a:gd name="T34" fmla="*/ 371 w 909"/>
                  <a:gd name="T35" fmla="*/ 509 h 533"/>
                  <a:gd name="T36" fmla="*/ 287 w 909"/>
                  <a:gd name="T37" fmla="*/ 497 h 533"/>
                  <a:gd name="T38" fmla="*/ 215 w 909"/>
                  <a:gd name="T39" fmla="*/ 473 h 533"/>
                  <a:gd name="T40" fmla="*/ 156 w 909"/>
                  <a:gd name="T41" fmla="*/ 443 h 533"/>
                  <a:gd name="T42" fmla="*/ 102 w 909"/>
                  <a:gd name="T43" fmla="*/ 401 h 533"/>
                  <a:gd name="T44" fmla="*/ 66 w 909"/>
                  <a:gd name="T45" fmla="*/ 359 h 533"/>
                  <a:gd name="T46" fmla="*/ 36 w 909"/>
                  <a:gd name="T47" fmla="*/ 311 h 533"/>
                  <a:gd name="T48" fmla="*/ 30 w 909"/>
                  <a:gd name="T49" fmla="*/ 258 h 533"/>
                  <a:gd name="T50" fmla="*/ 36 w 909"/>
                  <a:gd name="T51" fmla="*/ 222 h 533"/>
                  <a:gd name="T52" fmla="*/ 48 w 909"/>
                  <a:gd name="T53" fmla="*/ 186 h 533"/>
                  <a:gd name="T54" fmla="*/ 66 w 909"/>
                  <a:gd name="T55" fmla="*/ 156 h 533"/>
                  <a:gd name="T56" fmla="*/ 90 w 909"/>
                  <a:gd name="T57" fmla="*/ 126 h 533"/>
                  <a:gd name="T58" fmla="*/ 66 w 909"/>
                  <a:gd name="T59" fmla="*/ 114 h 533"/>
                  <a:gd name="T60" fmla="*/ 36 w 909"/>
                  <a:gd name="T61" fmla="*/ 144 h 533"/>
                  <a:gd name="T62" fmla="*/ 18 w 909"/>
                  <a:gd name="T63" fmla="*/ 180 h 533"/>
                  <a:gd name="T64" fmla="*/ 6 w 909"/>
                  <a:gd name="T65" fmla="*/ 216 h 533"/>
                  <a:gd name="T66" fmla="*/ 0 w 909"/>
                  <a:gd name="T67" fmla="*/ 258 h 533"/>
                  <a:gd name="T68" fmla="*/ 12 w 909"/>
                  <a:gd name="T69" fmla="*/ 311 h 533"/>
                  <a:gd name="T70" fmla="*/ 36 w 909"/>
                  <a:gd name="T71" fmla="*/ 365 h 533"/>
                  <a:gd name="T72" fmla="*/ 78 w 909"/>
                  <a:gd name="T73" fmla="*/ 413 h 533"/>
                  <a:gd name="T74" fmla="*/ 132 w 909"/>
                  <a:gd name="T75" fmla="*/ 449 h 533"/>
                  <a:gd name="T76" fmla="*/ 203 w 909"/>
                  <a:gd name="T77" fmla="*/ 485 h 533"/>
                  <a:gd name="T78" fmla="*/ 275 w 909"/>
                  <a:gd name="T79" fmla="*/ 509 h 533"/>
                  <a:gd name="T80" fmla="*/ 365 w 909"/>
                  <a:gd name="T81" fmla="*/ 527 h 533"/>
                  <a:gd name="T82" fmla="*/ 455 w 909"/>
                  <a:gd name="T83" fmla="*/ 533 h 533"/>
                  <a:gd name="T84" fmla="*/ 544 w 909"/>
                  <a:gd name="T85" fmla="*/ 527 h 533"/>
                  <a:gd name="T86" fmla="*/ 634 w 909"/>
                  <a:gd name="T87" fmla="*/ 509 h 533"/>
                  <a:gd name="T88" fmla="*/ 712 w 909"/>
                  <a:gd name="T89" fmla="*/ 485 h 533"/>
                  <a:gd name="T90" fmla="*/ 777 w 909"/>
                  <a:gd name="T91" fmla="*/ 449 h 533"/>
                  <a:gd name="T92" fmla="*/ 831 w 909"/>
                  <a:gd name="T93" fmla="*/ 413 h 533"/>
                  <a:gd name="T94" fmla="*/ 873 w 909"/>
                  <a:gd name="T95" fmla="*/ 365 h 533"/>
                  <a:gd name="T96" fmla="*/ 897 w 909"/>
                  <a:gd name="T97" fmla="*/ 311 h 533"/>
                  <a:gd name="T98" fmla="*/ 909 w 909"/>
                  <a:gd name="T99" fmla="*/ 258 h 533"/>
                  <a:gd name="T100" fmla="*/ 903 w 909"/>
                  <a:gd name="T101" fmla="*/ 216 h 533"/>
                  <a:gd name="T102" fmla="*/ 885 w 909"/>
                  <a:gd name="T103" fmla="*/ 174 h 533"/>
                  <a:gd name="T104" fmla="*/ 861 w 909"/>
                  <a:gd name="T105" fmla="*/ 132 h 533"/>
                  <a:gd name="T106" fmla="*/ 825 w 909"/>
                  <a:gd name="T107" fmla="*/ 102 h 533"/>
                  <a:gd name="T108" fmla="*/ 783 w 909"/>
                  <a:gd name="T109" fmla="*/ 66 h 533"/>
                  <a:gd name="T110" fmla="*/ 735 w 909"/>
                  <a:gd name="T111" fmla="*/ 42 h 533"/>
                  <a:gd name="T112" fmla="*/ 616 w 909"/>
                  <a:gd name="T113" fmla="*/ 0 h 533"/>
                  <a:gd name="T114" fmla="*/ 616 w 909"/>
                  <a:gd name="T115" fmla="*/ 0 h 5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358" name="Freeform 46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>
                  <a:gd name="T0" fmla="*/ 240 w 365"/>
                  <a:gd name="T1" fmla="*/ 18 h 66"/>
                  <a:gd name="T2" fmla="*/ 299 w 365"/>
                  <a:gd name="T3" fmla="*/ 24 h 66"/>
                  <a:gd name="T4" fmla="*/ 359 w 365"/>
                  <a:gd name="T5" fmla="*/ 30 h 66"/>
                  <a:gd name="T6" fmla="*/ 365 w 365"/>
                  <a:gd name="T7" fmla="*/ 12 h 66"/>
                  <a:gd name="T8" fmla="*/ 305 w 365"/>
                  <a:gd name="T9" fmla="*/ 6 h 66"/>
                  <a:gd name="T10" fmla="*/ 240 w 365"/>
                  <a:gd name="T11" fmla="*/ 0 h 66"/>
                  <a:gd name="T12" fmla="*/ 174 w 365"/>
                  <a:gd name="T13" fmla="*/ 6 h 66"/>
                  <a:gd name="T14" fmla="*/ 114 w 365"/>
                  <a:gd name="T15" fmla="*/ 12 h 66"/>
                  <a:gd name="T16" fmla="*/ 0 w 365"/>
                  <a:gd name="T17" fmla="*/ 42 h 66"/>
                  <a:gd name="T18" fmla="*/ 0 w 365"/>
                  <a:gd name="T19" fmla="*/ 66 h 66"/>
                  <a:gd name="T20" fmla="*/ 54 w 365"/>
                  <a:gd name="T21" fmla="*/ 48 h 66"/>
                  <a:gd name="T22" fmla="*/ 114 w 365"/>
                  <a:gd name="T23" fmla="*/ 30 h 66"/>
                  <a:gd name="T24" fmla="*/ 174 w 365"/>
                  <a:gd name="T25" fmla="*/ 24 h 66"/>
                  <a:gd name="T26" fmla="*/ 240 w 365"/>
                  <a:gd name="T27" fmla="*/ 18 h 66"/>
                  <a:gd name="T28" fmla="*/ 240 w 365"/>
                  <a:gd name="T29" fmla="*/ 18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359" name="Freeform 47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>
                  <a:gd name="T0" fmla="*/ 66 w 66"/>
                  <a:gd name="T1" fmla="*/ 18 h 48"/>
                  <a:gd name="T2" fmla="*/ 48 w 66"/>
                  <a:gd name="T3" fmla="*/ 0 h 48"/>
                  <a:gd name="T4" fmla="*/ 24 w 66"/>
                  <a:gd name="T5" fmla="*/ 12 h 48"/>
                  <a:gd name="T6" fmla="*/ 0 w 66"/>
                  <a:gd name="T7" fmla="*/ 30 h 48"/>
                  <a:gd name="T8" fmla="*/ 12 w 66"/>
                  <a:gd name="T9" fmla="*/ 48 h 48"/>
                  <a:gd name="T10" fmla="*/ 42 w 66"/>
                  <a:gd name="T11" fmla="*/ 30 h 48"/>
                  <a:gd name="T12" fmla="*/ 66 w 66"/>
                  <a:gd name="T13" fmla="*/ 18 h 48"/>
                  <a:gd name="T14" fmla="*/ 66 w 66"/>
                  <a:gd name="T15" fmla="*/ 1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360" name="Oval 48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61" name="Oval 49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62" name="Oval 50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63" name="Oval 51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64" name="Oval 52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65" name="Oval 53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37" name="Group 54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1038" name="Freeform 55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>
                  <a:gd name="T0" fmla="*/ 212 w 382"/>
                  <a:gd name="T1" fmla="*/ 96 h 96"/>
                  <a:gd name="T2" fmla="*/ 143 w 382"/>
                  <a:gd name="T3" fmla="*/ 90 h 96"/>
                  <a:gd name="T4" fmla="*/ 83 w 382"/>
                  <a:gd name="T5" fmla="*/ 66 h 96"/>
                  <a:gd name="T6" fmla="*/ 35 w 382"/>
                  <a:gd name="T7" fmla="*/ 36 h 96"/>
                  <a:gd name="T8" fmla="*/ 6 w 382"/>
                  <a:gd name="T9" fmla="*/ 0 h 96"/>
                  <a:gd name="T10" fmla="*/ 0 w 382"/>
                  <a:gd name="T11" fmla="*/ 6 h 96"/>
                  <a:gd name="T12" fmla="*/ 29 w 382"/>
                  <a:gd name="T13" fmla="*/ 42 h 96"/>
                  <a:gd name="T14" fmla="*/ 77 w 382"/>
                  <a:gd name="T15" fmla="*/ 72 h 96"/>
                  <a:gd name="T16" fmla="*/ 137 w 382"/>
                  <a:gd name="T17" fmla="*/ 90 h 96"/>
                  <a:gd name="T18" fmla="*/ 212 w 382"/>
                  <a:gd name="T19" fmla="*/ 96 h 96"/>
                  <a:gd name="T20" fmla="*/ 266 w 382"/>
                  <a:gd name="T21" fmla="*/ 90 h 96"/>
                  <a:gd name="T22" fmla="*/ 314 w 382"/>
                  <a:gd name="T23" fmla="*/ 84 h 96"/>
                  <a:gd name="T24" fmla="*/ 355 w 382"/>
                  <a:gd name="T25" fmla="*/ 66 h 96"/>
                  <a:gd name="T26" fmla="*/ 385 w 382"/>
                  <a:gd name="T27" fmla="*/ 42 h 96"/>
                  <a:gd name="T28" fmla="*/ 379 w 382"/>
                  <a:gd name="T29" fmla="*/ 42 h 96"/>
                  <a:gd name="T30" fmla="*/ 349 w 382"/>
                  <a:gd name="T31" fmla="*/ 66 h 96"/>
                  <a:gd name="T32" fmla="*/ 308 w 382"/>
                  <a:gd name="T33" fmla="*/ 78 h 96"/>
                  <a:gd name="T34" fmla="*/ 266 w 382"/>
                  <a:gd name="T35" fmla="*/ 90 h 96"/>
                  <a:gd name="T36" fmla="*/ 212 w 382"/>
                  <a:gd name="T37" fmla="*/ 96 h 96"/>
                  <a:gd name="T38" fmla="*/ 212 w 382"/>
                  <a:gd name="T39" fmla="*/ 96 h 9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9" name="Freeform 56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>
                  <a:gd name="T0" fmla="*/ 174 w 258"/>
                  <a:gd name="T1" fmla="*/ 0 h 54"/>
                  <a:gd name="T2" fmla="*/ 216 w 258"/>
                  <a:gd name="T3" fmla="*/ 6 h 54"/>
                  <a:gd name="T4" fmla="*/ 258 w 258"/>
                  <a:gd name="T5" fmla="*/ 12 h 54"/>
                  <a:gd name="T6" fmla="*/ 252 w 258"/>
                  <a:gd name="T7" fmla="*/ 6 h 54"/>
                  <a:gd name="T8" fmla="*/ 216 w 258"/>
                  <a:gd name="T9" fmla="*/ 0 h 54"/>
                  <a:gd name="T10" fmla="*/ 174 w 258"/>
                  <a:gd name="T11" fmla="*/ 0 h 54"/>
                  <a:gd name="T12" fmla="*/ 120 w 258"/>
                  <a:gd name="T13" fmla="*/ 6 h 54"/>
                  <a:gd name="T14" fmla="*/ 78 w 258"/>
                  <a:gd name="T15" fmla="*/ 12 h 54"/>
                  <a:gd name="T16" fmla="*/ 36 w 258"/>
                  <a:gd name="T17" fmla="*/ 30 h 54"/>
                  <a:gd name="T18" fmla="*/ 0 w 258"/>
                  <a:gd name="T19" fmla="*/ 48 h 54"/>
                  <a:gd name="T20" fmla="*/ 6 w 258"/>
                  <a:gd name="T21" fmla="*/ 54 h 54"/>
                  <a:gd name="T22" fmla="*/ 36 w 258"/>
                  <a:gd name="T23" fmla="*/ 36 h 54"/>
                  <a:gd name="T24" fmla="*/ 78 w 258"/>
                  <a:gd name="T25" fmla="*/ 18 h 54"/>
                  <a:gd name="T26" fmla="*/ 120 w 258"/>
                  <a:gd name="T27" fmla="*/ 6 h 54"/>
                  <a:gd name="T28" fmla="*/ 174 w 258"/>
                  <a:gd name="T29" fmla="*/ 0 h 54"/>
                  <a:gd name="T30" fmla="*/ 174 w 258"/>
                  <a:gd name="T31" fmla="*/ 0 h 54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0" name="Freeform 57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>
                  <a:gd name="T0" fmla="*/ 54 w 60"/>
                  <a:gd name="T1" fmla="*/ 90 h 156"/>
                  <a:gd name="T2" fmla="*/ 48 w 60"/>
                  <a:gd name="T3" fmla="*/ 126 h 156"/>
                  <a:gd name="T4" fmla="*/ 24 w 60"/>
                  <a:gd name="T5" fmla="*/ 156 h 156"/>
                  <a:gd name="T6" fmla="*/ 30 w 60"/>
                  <a:gd name="T7" fmla="*/ 156 h 156"/>
                  <a:gd name="T8" fmla="*/ 54 w 60"/>
                  <a:gd name="T9" fmla="*/ 126 h 156"/>
                  <a:gd name="T10" fmla="*/ 60 w 60"/>
                  <a:gd name="T11" fmla="*/ 90 h 156"/>
                  <a:gd name="T12" fmla="*/ 54 w 60"/>
                  <a:gd name="T13" fmla="*/ 66 h 156"/>
                  <a:gd name="T14" fmla="*/ 48 w 60"/>
                  <a:gd name="T15" fmla="*/ 42 h 156"/>
                  <a:gd name="T16" fmla="*/ 30 w 60"/>
                  <a:gd name="T17" fmla="*/ 18 h 156"/>
                  <a:gd name="T18" fmla="*/ 6 w 60"/>
                  <a:gd name="T19" fmla="*/ 0 h 156"/>
                  <a:gd name="T20" fmla="*/ 0 w 60"/>
                  <a:gd name="T21" fmla="*/ 6 h 156"/>
                  <a:gd name="T22" fmla="*/ 24 w 60"/>
                  <a:gd name="T23" fmla="*/ 24 h 156"/>
                  <a:gd name="T24" fmla="*/ 42 w 60"/>
                  <a:gd name="T25" fmla="*/ 42 h 156"/>
                  <a:gd name="T26" fmla="*/ 48 w 60"/>
                  <a:gd name="T27" fmla="*/ 66 h 156"/>
                  <a:gd name="T28" fmla="*/ 54 w 60"/>
                  <a:gd name="T29" fmla="*/ 90 h 156"/>
                  <a:gd name="T30" fmla="*/ 54 w 60"/>
                  <a:gd name="T31" fmla="*/ 90 h 15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1" name="Freeform 58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>
                  <a:gd name="T0" fmla="*/ 114 w 192"/>
                  <a:gd name="T1" fmla="*/ 12 h 18"/>
                  <a:gd name="T2" fmla="*/ 72 w 192"/>
                  <a:gd name="T3" fmla="*/ 6 h 18"/>
                  <a:gd name="T4" fmla="*/ 30 w 192"/>
                  <a:gd name="T5" fmla="*/ 0 h 18"/>
                  <a:gd name="T6" fmla="*/ 0 w 192"/>
                  <a:gd name="T7" fmla="*/ 0 h 18"/>
                  <a:gd name="T8" fmla="*/ 54 w 192"/>
                  <a:gd name="T9" fmla="*/ 12 h 18"/>
                  <a:gd name="T10" fmla="*/ 114 w 192"/>
                  <a:gd name="T11" fmla="*/ 18 h 18"/>
                  <a:gd name="T12" fmla="*/ 156 w 192"/>
                  <a:gd name="T13" fmla="*/ 18 h 18"/>
                  <a:gd name="T14" fmla="*/ 192 w 192"/>
                  <a:gd name="T15" fmla="*/ 12 h 18"/>
                  <a:gd name="T16" fmla="*/ 186 w 192"/>
                  <a:gd name="T17" fmla="*/ 0 h 18"/>
                  <a:gd name="T18" fmla="*/ 150 w 192"/>
                  <a:gd name="T19" fmla="*/ 6 h 18"/>
                  <a:gd name="T20" fmla="*/ 114 w 192"/>
                  <a:gd name="T21" fmla="*/ 12 h 18"/>
                  <a:gd name="T22" fmla="*/ 114 w 192"/>
                  <a:gd name="T23" fmla="*/ 12 h 1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2" name="Freeform 59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>
                  <a:gd name="T0" fmla="*/ 11 w 161"/>
                  <a:gd name="T1" fmla="*/ 114 h 186"/>
                  <a:gd name="T2" fmla="*/ 17 w 161"/>
                  <a:gd name="T3" fmla="*/ 96 h 186"/>
                  <a:gd name="T4" fmla="*/ 23 w 161"/>
                  <a:gd name="T5" fmla="*/ 78 h 186"/>
                  <a:gd name="T6" fmla="*/ 53 w 161"/>
                  <a:gd name="T7" fmla="*/ 42 h 186"/>
                  <a:gd name="T8" fmla="*/ 101 w 161"/>
                  <a:gd name="T9" fmla="*/ 18 h 186"/>
                  <a:gd name="T10" fmla="*/ 155 w 161"/>
                  <a:gd name="T11" fmla="*/ 6 h 186"/>
                  <a:gd name="T12" fmla="*/ 161 w 161"/>
                  <a:gd name="T13" fmla="*/ 0 h 186"/>
                  <a:gd name="T14" fmla="*/ 95 w 161"/>
                  <a:gd name="T15" fmla="*/ 12 h 186"/>
                  <a:gd name="T16" fmla="*/ 47 w 161"/>
                  <a:gd name="T17" fmla="*/ 36 h 186"/>
                  <a:gd name="T18" fmla="*/ 11 w 161"/>
                  <a:gd name="T19" fmla="*/ 72 h 186"/>
                  <a:gd name="T20" fmla="*/ 5 w 161"/>
                  <a:gd name="T21" fmla="*/ 90 h 186"/>
                  <a:gd name="T22" fmla="*/ 0 w 161"/>
                  <a:gd name="T23" fmla="*/ 114 h 186"/>
                  <a:gd name="T24" fmla="*/ 11 w 161"/>
                  <a:gd name="T25" fmla="*/ 150 h 186"/>
                  <a:gd name="T26" fmla="*/ 23 w 161"/>
                  <a:gd name="T27" fmla="*/ 168 h 186"/>
                  <a:gd name="T28" fmla="*/ 41 w 161"/>
                  <a:gd name="T29" fmla="*/ 186 h 186"/>
                  <a:gd name="T30" fmla="*/ 65 w 161"/>
                  <a:gd name="T31" fmla="*/ 186 h 186"/>
                  <a:gd name="T32" fmla="*/ 41 w 161"/>
                  <a:gd name="T33" fmla="*/ 168 h 186"/>
                  <a:gd name="T34" fmla="*/ 23 w 161"/>
                  <a:gd name="T35" fmla="*/ 150 h 186"/>
                  <a:gd name="T36" fmla="*/ 17 w 161"/>
                  <a:gd name="T37" fmla="*/ 132 h 186"/>
                  <a:gd name="T38" fmla="*/ 11 w 161"/>
                  <a:gd name="T39" fmla="*/ 114 h 186"/>
                  <a:gd name="T40" fmla="*/ 11 w 161"/>
                  <a:gd name="T41" fmla="*/ 114 h 18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3" name="Freeform 60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>
                  <a:gd name="T0" fmla="*/ 0 w 185"/>
                  <a:gd name="T1" fmla="*/ 6 h 210"/>
                  <a:gd name="T2" fmla="*/ 66 w 185"/>
                  <a:gd name="T3" fmla="*/ 12 h 210"/>
                  <a:gd name="T4" fmla="*/ 122 w 185"/>
                  <a:gd name="T5" fmla="*/ 36 h 210"/>
                  <a:gd name="T6" fmla="*/ 158 w 185"/>
                  <a:gd name="T7" fmla="*/ 72 h 210"/>
                  <a:gd name="T8" fmla="*/ 164 w 185"/>
                  <a:gd name="T9" fmla="*/ 90 h 210"/>
                  <a:gd name="T10" fmla="*/ 170 w 185"/>
                  <a:gd name="T11" fmla="*/ 114 h 210"/>
                  <a:gd name="T12" fmla="*/ 164 w 185"/>
                  <a:gd name="T13" fmla="*/ 138 h 210"/>
                  <a:gd name="T14" fmla="*/ 152 w 185"/>
                  <a:gd name="T15" fmla="*/ 162 h 210"/>
                  <a:gd name="T16" fmla="*/ 122 w 185"/>
                  <a:gd name="T17" fmla="*/ 180 h 210"/>
                  <a:gd name="T18" fmla="*/ 90 w 185"/>
                  <a:gd name="T19" fmla="*/ 198 h 210"/>
                  <a:gd name="T20" fmla="*/ 99 w 185"/>
                  <a:gd name="T21" fmla="*/ 210 h 210"/>
                  <a:gd name="T22" fmla="*/ 134 w 185"/>
                  <a:gd name="T23" fmla="*/ 192 h 210"/>
                  <a:gd name="T24" fmla="*/ 164 w 185"/>
                  <a:gd name="T25" fmla="*/ 168 h 210"/>
                  <a:gd name="T26" fmla="*/ 182 w 185"/>
                  <a:gd name="T27" fmla="*/ 144 h 210"/>
                  <a:gd name="T28" fmla="*/ 188 w 185"/>
                  <a:gd name="T29" fmla="*/ 114 h 210"/>
                  <a:gd name="T30" fmla="*/ 182 w 185"/>
                  <a:gd name="T31" fmla="*/ 90 h 210"/>
                  <a:gd name="T32" fmla="*/ 176 w 185"/>
                  <a:gd name="T33" fmla="*/ 66 h 210"/>
                  <a:gd name="T34" fmla="*/ 158 w 185"/>
                  <a:gd name="T35" fmla="*/ 48 h 210"/>
                  <a:gd name="T36" fmla="*/ 134 w 185"/>
                  <a:gd name="T37" fmla="*/ 30 h 210"/>
                  <a:gd name="T38" fmla="*/ 72 w 185"/>
                  <a:gd name="T39" fmla="*/ 6 h 210"/>
                  <a:gd name="T40" fmla="*/ 0 w 185"/>
                  <a:gd name="T41" fmla="*/ 0 h 210"/>
                  <a:gd name="T42" fmla="*/ 0 w 185"/>
                  <a:gd name="T43" fmla="*/ 6 h 210"/>
                  <a:gd name="T44" fmla="*/ 0 w 185"/>
                  <a:gd name="T45" fmla="*/ 6 h 210"/>
                  <a:gd name="T46" fmla="*/ 0 w 185"/>
                  <a:gd name="T47" fmla="*/ 6 h 210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4" name="Freeform 61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>
                  <a:gd name="T0" fmla="*/ 150 w 299"/>
                  <a:gd name="T1" fmla="*/ 0 h 186"/>
                  <a:gd name="T2" fmla="*/ 90 w 299"/>
                  <a:gd name="T3" fmla="*/ 6 h 186"/>
                  <a:gd name="T4" fmla="*/ 42 w 299"/>
                  <a:gd name="T5" fmla="*/ 30 h 186"/>
                  <a:gd name="T6" fmla="*/ 12 w 299"/>
                  <a:gd name="T7" fmla="*/ 54 h 186"/>
                  <a:gd name="T8" fmla="*/ 6 w 299"/>
                  <a:gd name="T9" fmla="*/ 72 h 186"/>
                  <a:gd name="T10" fmla="*/ 0 w 299"/>
                  <a:gd name="T11" fmla="*/ 90 h 186"/>
                  <a:gd name="T12" fmla="*/ 6 w 299"/>
                  <a:gd name="T13" fmla="*/ 108 h 186"/>
                  <a:gd name="T14" fmla="*/ 12 w 299"/>
                  <a:gd name="T15" fmla="*/ 126 h 186"/>
                  <a:gd name="T16" fmla="*/ 42 w 299"/>
                  <a:gd name="T17" fmla="*/ 156 h 186"/>
                  <a:gd name="T18" fmla="*/ 90 w 299"/>
                  <a:gd name="T19" fmla="*/ 180 h 186"/>
                  <a:gd name="T20" fmla="*/ 150 w 299"/>
                  <a:gd name="T21" fmla="*/ 186 h 186"/>
                  <a:gd name="T22" fmla="*/ 209 w 299"/>
                  <a:gd name="T23" fmla="*/ 180 h 186"/>
                  <a:gd name="T24" fmla="*/ 257 w 299"/>
                  <a:gd name="T25" fmla="*/ 156 h 186"/>
                  <a:gd name="T26" fmla="*/ 287 w 299"/>
                  <a:gd name="T27" fmla="*/ 126 h 186"/>
                  <a:gd name="T28" fmla="*/ 299 w 299"/>
                  <a:gd name="T29" fmla="*/ 108 h 186"/>
                  <a:gd name="T30" fmla="*/ 299 w 299"/>
                  <a:gd name="T31" fmla="*/ 90 h 186"/>
                  <a:gd name="T32" fmla="*/ 299 w 299"/>
                  <a:gd name="T33" fmla="*/ 72 h 186"/>
                  <a:gd name="T34" fmla="*/ 287 w 299"/>
                  <a:gd name="T35" fmla="*/ 54 h 186"/>
                  <a:gd name="T36" fmla="*/ 257 w 299"/>
                  <a:gd name="T37" fmla="*/ 30 h 186"/>
                  <a:gd name="T38" fmla="*/ 209 w 299"/>
                  <a:gd name="T39" fmla="*/ 6 h 186"/>
                  <a:gd name="T40" fmla="*/ 150 w 299"/>
                  <a:gd name="T41" fmla="*/ 0 h 186"/>
                  <a:gd name="T42" fmla="*/ 150 w 299"/>
                  <a:gd name="T43" fmla="*/ 0 h 186"/>
                  <a:gd name="T44" fmla="*/ 150 w 299"/>
                  <a:gd name="T45" fmla="*/ 180 h 186"/>
                  <a:gd name="T46" fmla="*/ 96 w 299"/>
                  <a:gd name="T47" fmla="*/ 174 h 186"/>
                  <a:gd name="T48" fmla="*/ 48 w 299"/>
                  <a:gd name="T49" fmla="*/ 156 h 186"/>
                  <a:gd name="T50" fmla="*/ 18 w 299"/>
                  <a:gd name="T51" fmla="*/ 126 h 186"/>
                  <a:gd name="T52" fmla="*/ 12 w 299"/>
                  <a:gd name="T53" fmla="*/ 108 h 186"/>
                  <a:gd name="T54" fmla="*/ 6 w 299"/>
                  <a:gd name="T55" fmla="*/ 90 h 186"/>
                  <a:gd name="T56" fmla="*/ 12 w 299"/>
                  <a:gd name="T57" fmla="*/ 72 h 186"/>
                  <a:gd name="T58" fmla="*/ 18 w 299"/>
                  <a:gd name="T59" fmla="*/ 54 h 186"/>
                  <a:gd name="T60" fmla="*/ 48 w 299"/>
                  <a:gd name="T61" fmla="*/ 30 h 186"/>
                  <a:gd name="T62" fmla="*/ 96 w 299"/>
                  <a:gd name="T63" fmla="*/ 12 h 186"/>
                  <a:gd name="T64" fmla="*/ 150 w 299"/>
                  <a:gd name="T65" fmla="*/ 6 h 186"/>
                  <a:gd name="T66" fmla="*/ 203 w 299"/>
                  <a:gd name="T67" fmla="*/ 12 h 186"/>
                  <a:gd name="T68" fmla="*/ 251 w 299"/>
                  <a:gd name="T69" fmla="*/ 30 h 186"/>
                  <a:gd name="T70" fmla="*/ 281 w 299"/>
                  <a:gd name="T71" fmla="*/ 54 h 186"/>
                  <a:gd name="T72" fmla="*/ 293 w 299"/>
                  <a:gd name="T73" fmla="*/ 72 h 186"/>
                  <a:gd name="T74" fmla="*/ 293 w 299"/>
                  <a:gd name="T75" fmla="*/ 90 h 186"/>
                  <a:gd name="T76" fmla="*/ 293 w 299"/>
                  <a:gd name="T77" fmla="*/ 108 h 186"/>
                  <a:gd name="T78" fmla="*/ 281 w 299"/>
                  <a:gd name="T79" fmla="*/ 126 h 186"/>
                  <a:gd name="T80" fmla="*/ 251 w 299"/>
                  <a:gd name="T81" fmla="*/ 156 h 186"/>
                  <a:gd name="T82" fmla="*/ 203 w 299"/>
                  <a:gd name="T83" fmla="*/ 174 h 186"/>
                  <a:gd name="T84" fmla="*/ 150 w 299"/>
                  <a:gd name="T85" fmla="*/ 180 h 186"/>
                  <a:gd name="T86" fmla="*/ 150 w 299"/>
                  <a:gd name="T87" fmla="*/ 180 h 18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045" name="Group 62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1046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47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48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49" name="Oval 66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13379" name="Rectangle 6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3380" name="Rectangle 6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3381" name="Rectangle 6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13382" name="Rectangle 7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13383" name="Rectangle 7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D3161417-81C2-48B0-AF53-8EEFF01E96A7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04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Ø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152400" y="485777"/>
            <a:ext cx="8991600" cy="187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endParaRPr lang="en-US" sz="8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 algn="ctr"/>
            <a:r>
              <a:rPr lang="en-US" sz="40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Hiểu</a:t>
            </a:r>
            <a:r>
              <a:rPr lang="en-US" sz="4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en-US" sz="40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Biết</a:t>
            </a:r>
            <a:r>
              <a:rPr lang="en-US" sz="4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en-US" sz="40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Phong</a:t>
            </a:r>
            <a:r>
              <a:rPr lang="en-US" sz="4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en-US" sz="40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Trào</a:t>
            </a:r>
            <a:endParaRPr lang="en-US" sz="4000" b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 algn="ctr"/>
            <a:endParaRPr lang="en-US" sz="2000" b="1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 algn="ctr"/>
            <a:r>
              <a:rPr lang="en-US" sz="4800" b="1" dirty="0" err="1" smtClean="0">
                <a:ln w="19050">
                  <a:noFill/>
                  <a:prstDash val="solid"/>
                </a:ln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</a:rPr>
              <a:t>Thiếu</a:t>
            </a:r>
            <a:r>
              <a:rPr lang="en-US" sz="4800" b="1" dirty="0" smtClean="0">
                <a:ln w="19050">
                  <a:noFill/>
                  <a:prstDash val="solid"/>
                </a:ln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en-US" sz="4800" b="1" dirty="0" err="1" smtClean="0">
                <a:ln w="19050">
                  <a:noFill/>
                  <a:prstDash val="solid"/>
                </a:ln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</a:rPr>
              <a:t>Nhi</a:t>
            </a:r>
            <a:r>
              <a:rPr lang="en-US" sz="4800" b="1" dirty="0" smtClean="0">
                <a:ln w="19050">
                  <a:noFill/>
                  <a:prstDash val="solid"/>
                </a:ln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</a:rPr>
              <a:t> Thánh </a:t>
            </a:r>
            <a:r>
              <a:rPr lang="en-US" sz="4800" b="1" dirty="0" err="1" smtClean="0">
                <a:ln w="19050">
                  <a:noFill/>
                  <a:prstDash val="solid"/>
                </a:ln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</a:rPr>
              <a:t>Thể</a:t>
            </a:r>
            <a:r>
              <a:rPr lang="en-US" sz="4800" b="1" dirty="0" smtClean="0">
                <a:ln w="19050">
                  <a:noFill/>
                  <a:prstDash val="solid"/>
                </a:ln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en-US" sz="4800" b="1" dirty="0" err="1" smtClean="0">
                <a:ln w="19050">
                  <a:noFill/>
                  <a:prstDash val="solid"/>
                </a:ln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</a:rPr>
              <a:t>Việt</a:t>
            </a:r>
            <a:r>
              <a:rPr lang="en-US" sz="4800" b="1" dirty="0" smtClean="0">
                <a:ln w="19050">
                  <a:noFill/>
                  <a:prstDash val="solid"/>
                </a:ln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</a:rPr>
              <a:t> Nam</a:t>
            </a:r>
            <a:endParaRPr lang="en-US" sz="4800" b="1" dirty="0">
              <a:ln w="19050">
                <a:noFill/>
                <a:prstDash val="solid"/>
              </a:ln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</a:endParaRPr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67000" y="2705100"/>
            <a:ext cx="3515557" cy="377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838200" y="152400"/>
            <a:ext cx="75438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4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Name &amp; Origin</a:t>
            </a:r>
            <a:endParaRPr lang="en-US" sz="4000" b="1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485775" y="1143000"/>
            <a:ext cx="7924800" cy="55707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742950" indent="-285750" eaLnBrk="1" hangingPunct="1">
              <a:buClr>
                <a:srgbClr val="FFFF00"/>
              </a:buClr>
              <a:buSzPct val="200000"/>
              <a:buFont typeface="Wingdings" pitchFamily="2" charset="2"/>
              <a:buChar char="§"/>
              <a:tabLst>
                <a:tab pos="6738938" algn="l"/>
              </a:tabLst>
            </a:pPr>
            <a:r>
              <a:rPr lang="en-US" sz="1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1865 | Toulouse | France: </a:t>
            </a:r>
            <a:r>
              <a:rPr lang="en-US" sz="1500" dirty="0" smtClean="0">
                <a:latin typeface="Times New Roman" pitchFamily="18" charset="0"/>
                <a:cs typeface="Times New Roman" pitchFamily="18" charset="0"/>
              </a:rPr>
              <a:t>TNTT is originated from  the </a:t>
            </a:r>
            <a:r>
              <a:rPr lang="en-US" sz="15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Apostleship of Prayer</a:t>
            </a:r>
            <a:r>
              <a:rPr lang="en-US" sz="15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15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1500" dirty="0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sz="15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5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Apostleship of Prayer </a:t>
            </a:r>
            <a:r>
              <a:rPr lang="en-US" sz="1500" dirty="0" smtClean="0">
                <a:latin typeface="Times New Roman" pitchFamily="18" charset="0"/>
                <a:cs typeface="Times New Roman" pitchFamily="18" charset="0"/>
              </a:rPr>
              <a:t>was found by two priests, Léonard Cross and Henri </a:t>
            </a:r>
            <a:r>
              <a:rPr lang="en-US" sz="1500" dirty="0" err="1" smtClean="0">
                <a:latin typeface="Times New Roman" pitchFamily="18" charset="0"/>
                <a:cs typeface="Times New Roman" pitchFamily="18" charset="0"/>
              </a:rPr>
              <a:t>Ramière</a:t>
            </a:r>
            <a:r>
              <a:rPr lang="en-US" sz="1500" dirty="0" smtClean="0">
                <a:latin typeface="Times New Roman" pitchFamily="18" charset="0"/>
                <a:cs typeface="Times New Roman" pitchFamily="18" charset="0"/>
              </a:rPr>
              <a:t>.  </a:t>
            </a:r>
          </a:p>
          <a:p>
            <a:pPr marL="742950" indent="-285750" eaLnBrk="1" hangingPunct="1">
              <a:buSzPct val="175000"/>
              <a:buFont typeface="Wingdings" pitchFamily="2" charset="2"/>
              <a:buChar char="§"/>
              <a:tabLst>
                <a:tab pos="6738938" algn="l"/>
              </a:tabLst>
            </a:pP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742950" indent="-285750" eaLnBrk="1" hangingPunct="1">
              <a:buClr>
                <a:srgbClr val="FFFF00"/>
              </a:buClr>
              <a:buSzPct val="175000"/>
              <a:buFont typeface="Wingdings" pitchFamily="2" charset="2"/>
              <a:buChar char="§"/>
              <a:tabLst>
                <a:tab pos="6738938" algn="l"/>
              </a:tabLst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1915: </a:t>
            </a:r>
            <a:r>
              <a:rPr lang="en-US" sz="1500" dirty="0" smtClean="0">
                <a:latin typeface="Times New Roman" pitchFamily="18" charset="0"/>
                <a:cs typeface="Times New Roman" pitchFamily="18" charset="0"/>
              </a:rPr>
              <a:t>Father</a:t>
            </a:r>
            <a:r>
              <a:rPr lang="en-US" sz="15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500" dirty="0" smtClean="0">
                <a:latin typeface="Times New Roman" pitchFamily="18" charset="0"/>
                <a:cs typeface="Times New Roman" pitchFamily="18" charset="0"/>
              </a:rPr>
              <a:t>Albert Bessières</a:t>
            </a:r>
            <a:r>
              <a:rPr lang="en-US" sz="1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500" dirty="0" smtClean="0">
                <a:latin typeface="Times New Roman" pitchFamily="18" charset="0"/>
                <a:cs typeface="Times New Roman" pitchFamily="18" charset="0"/>
              </a:rPr>
              <a:t>formed the </a:t>
            </a:r>
            <a:r>
              <a:rPr lang="en-US" sz="15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Eucharistic Crusade </a:t>
            </a:r>
            <a:r>
              <a:rPr lang="en-US" sz="15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500" dirty="0" smtClean="0">
                <a:latin typeface="Times New Roman" pitchFamily="18" charset="0"/>
                <a:cs typeface="Times New Roman" pitchFamily="18" charset="0"/>
              </a:rPr>
              <a:t>as a branch of the </a:t>
            </a:r>
            <a:r>
              <a:rPr lang="en-US" sz="15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Apostleship of Prayer</a:t>
            </a:r>
            <a:r>
              <a:rPr lang="en-US" sz="15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500" dirty="0">
                <a:latin typeface="Times New Roman" pitchFamily="18" charset="0"/>
                <a:cs typeface="Times New Roman" pitchFamily="18" charset="0"/>
              </a:rPr>
              <a:t>The original goals are to </a:t>
            </a:r>
            <a:r>
              <a:rPr lang="en-US" sz="1500" dirty="0" smtClean="0">
                <a:latin typeface="Times New Roman" pitchFamily="18" charset="0"/>
                <a:cs typeface="Times New Roman" pitchFamily="18" charset="0"/>
              </a:rPr>
              <a:t>bring the children closer to God and  to help strengthen the youth’s faith through </a:t>
            </a:r>
            <a:r>
              <a:rPr lang="en-US" sz="1500" dirty="0">
                <a:latin typeface="Times New Roman" pitchFamily="18" charset="0"/>
                <a:cs typeface="Times New Roman" pitchFamily="18" charset="0"/>
              </a:rPr>
              <a:t>a life of </a:t>
            </a:r>
            <a:r>
              <a:rPr lang="en-US" sz="15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prayers, sacraments, services</a:t>
            </a:r>
            <a:r>
              <a:rPr lang="en-US" sz="1500" dirty="0">
                <a:latin typeface="Times New Roman" pitchFamily="18" charset="0"/>
                <a:cs typeface="Times New Roman" pitchFamily="18" charset="0"/>
              </a:rPr>
              <a:t>, and </a:t>
            </a:r>
            <a:r>
              <a:rPr lang="en-US" sz="15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sacrifices</a:t>
            </a:r>
            <a:r>
              <a:rPr lang="en-US" sz="1500" dirty="0">
                <a:latin typeface="Times New Roman" pitchFamily="18" charset="0"/>
                <a:cs typeface="Times New Roman" pitchFamily="18" charset="0"/>
              </a:rPr>
              <a:t> based on the discernment of God’s </a:t>
            </a:r>
            <a:r>
              <a:rPr lang="en-US" sz="1500" dirty="0" smtClean="0">
                <a:latin typeface="Times New Roman" pitchFamily="18" charset="0"/>
                <a:cs typeface="Times New Roman" pitchFamily="18" charset="0"/>
              </a:rPr>
              <a:t>will.  </a:t>
            </a:r>
          </a:p>
          <a:p>
            <a:pPr marL="742950" indent="-285750" eaLnBrk="1" hangingPunct="1">
              <a:buSzPct val="175000"/>
              <a:buFont typeface="Wingdings" pitchFamily="2" charset="2"/>
              <a:buChar char="§"/>
              <a:tabLst>
                <a:tab pos="6738938" algn="l"/>
              </a:tabLst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marL="742950" indent="-285750" eaLnBrk="1" hangingPunct="1">
              <a:buClr>
                <a:srgbClr val="FFFF00"/>
              </a:buClr>
              <a:buSzPct val="200000"/>
              <a:buFont typeface="Wingdings" pitchFamily="2" charset="2"/>
              <a:buChar char="§"/>
              <a:tabLst>
                <a:tab pos="6738938" algn="l"/>
              </a:tabLst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1929 | Ha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Noi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| Vietnam: </a:t>
            </a:r>
            <a:r>
              <a:rPr lang="en-US" sz="1500" dirty="0" smtClean="0">
                <a:latin typeface="Times New Roman" pitchFamily="18" charset="0"/>
                <a:cs typeface="Times New Roman" pitchFamily="18" charset="0"/>
              </a:rPr>
              <a:t>The Eucharistic Crusade was brought to Vietnam by the missionaries from the </a:t>
            </a:r>
            <a:r>
              <a:rPr lang="en-US" sz="15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Sulpicians</a:t>
            </a:r>
            <a:r>
              <a:rPr lang="en-US" sz="1500" dirty="0" smtClean="0">
                <a:latin typeface="Times New Roman" pitchFamily="18" charset="0"/>
                <a:cs typeface="Times New Roman" pitchFamily="18" charset="0"/>
              </a:rPr>
              <a:t>.   </a:t>
            </a:r>
          </a:p>
          <a:p>
            <a:pPr marL="457200" eaLnBrk="1" hangingPunct="1">
              <a:buSzPct val="175000"/>
              <a:tabLst>
                <a:tab pos="6738938" algn="l"/>
              </a:tabLst>
            </a:pPr>
            <a:endParaRPr lang="en-US" sz="1600" i="1" dirty="0" smtClean="0">
              <a:latin typeface="Times New Roman" pitchFamily="18" charset="0"/>
              <a:cs typeface="Times New Roman" pitchFamily="18" charset="0"/>
            </a:endParaRPr>
          </a:p>
          <a:p>
            <a:pPr marL="742950" indent="-285750" eaLnBrk="1" hangingPunct="1">
              <a:buClr>
                <a:srgbClr val="FFFF00"/>
              </a:buClr>
              <a:buSzPct val="200000"/>
              <a:buFont typeface="Wingdings" pitchFamily="2" charset="2"/>
              <a:buChar char="§"/>
              <a:tabLst>
                <a:tab pos="6738938" algn="l"/>
              </a:tabLst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1964: </a:t>
            </a:r>
            <a:r>
              <a:rPr lang="en-US" sz="15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15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Vietnamese </a:t>
            </a:r>
            <a:r>
              <a:rPr lang="en-US" sz="15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Eucharistic Crusade</a:t>
            </a:r>
            <a:r>
              <a:rPr lang="en-US" sz="1500" dirty="0">
                <a:latin typeface="Times New Roman" pitchFamily="18" charset="0"/>
                <a:cs typeface="Times New Roman" pitchFamily="18" charset="0"/>
              </a:rPr>
              <a:t> was transformed into the </a:t>
            </a:r>
            <a:r>
              <a:rPr lang="en-US" sz="15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Vietnamese Eucharistic Youth Society </a:t>
            </a:r>
            <a:r>
              <a:rPr lang="en-US" sz="1500" dirty="0">
                <a:latin typeface="Times New Roman" pitchFamily="18" charset="0"/>
                <a:cs typeface="Times New Roman" pitchFamily="18" charset="0"/>
              </a:rPr>
              <a:t>and was approved by the Vietnamese National Conference of Catholic Bishops and the Government. This new transition integrated both prayer and apostolate services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742950" indent="-285750" eaLnBrk="1" hangingPunct="1">
              <a:buSzPct val="175000"/>
              <a:buFont typeface="Wingdings" pitchFamily="2" charset="2"/>
              <a:buChar char="§"/>
              <a:tabLst>
                <a:tab pos="6738938" algn="l"/>
              </a:tabLst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marL="742950" indent="-285750" eaLnBrk="1" hangingPunct="1">
              <a:buClr>
                <a:srgbClr val="FFFF00"/>
              </a:buClr>
              <a:buSzPct val="200000"/>
              <a:buFont typeface="Wingdings" pitchFamily="2" charset="2"/>
              <a:buChar char="§"/>
              <a:tabLst>
                <a:tab pos="6738938" algn="l"/>
              </a:tabLst>
            </a:pP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After 1975: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Vietnamese Refugees flee the country, settled to many countries around the world and brought the group back to life.  </a:t>
            </a:r>
          </a:p>
          <a:p>
            <a:pPr marL="742950" indent="-285750" eaLnBrk="1" hangingPunct="1">
              <a:buSzPct val="175000"/>
              <a:buFont typeface="Wingdings" pitchFamily="2" charset="2"/>
              <a:buChar char="§"/>
              <a:tabLst>
                <a:tab pos="6738938" algn="l"/>
              </a:tabLst>
            </a:pPr>
            <a:endParaRPr lang="en-US" sz="1600" b="1" dirty="0">
              <a:latin typeface="Times New Roman" pitchFamily="18" charset="0"/>
              <a:cs typeface="Times New Roman" pitchFamily="18" charset="0"/>
            </a:endParaRPr>
          </a:p>
          <a:p>
            <a:pPr marL="742950" indent="-285750" eaLnBrk="1" hangingPunct="1">
              <a:buClr>
                <a:srgbClr val="FFFF00"/>
              </a:buClr>
              <a:buSzPct val="200000"/>
              <a:buFont typeface="Wingdings" pitchFamily="2" charset="2"/>
              <a:buChar char="§"/>
              <a:tabLst>
                <a:tab pos="6738938" algn="l"/>
              </a:tabLst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Current:  </a:t>
            </a:r>
            <a:r>
              <a:rPr lang="en-US" sz="1500" dirty="0">
                <a:latin typeface="Times New Roman" pitchFamily="18" charset="0"/>
                <a:cs typeface="Times New Roman" pitchFamily="18" charset="0"/>
              </a:rPr>
              <a:t>The Vietnamese Eucharistic Youth Society in the USA is currently divided into 8 regions, with about 110 local chapters, approximately 16,000 members under the leadership of 1,800 youth leaders, including chaplains, and supporting members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1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1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1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1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51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512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1590675" y="533400"/>
            <a:ext cx="57912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4000" b="1" dirty="0">
                <a:solidFill>
                  <a:srgbClr val="FF99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MISSON STATEMENT</a:t>
            </a:r>
          </a:p>
        </p:txBody>
      </p:sp>
      <p:sp>
        <p:nvSpPr>
          <p:cNvPr id="4113" name="Rectangle 17"/>
          <p:cNvSpPr>
            <a:spLocks noChangeArrowheads="1"/>
          </p:cNvSpPr>
          <p:nvPr/>
        </p:nvSpPr>
        <p:spPr bwMode="auto">
          <a:xfrm>
            <a:off x="838200" y="1447800"/>
            <a:ext cx="74676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n-US" sz="2000" b="1" dirty="0">
                <a:latin typeface="Times New Roman" pitchFamily="18" charset="0"/>
              </a:rPr>
              <a:t>The main goals of the Vietnamese Eucharistic Youth Society are: </a:t>
            </a:r>
          </a:p>
          <a:p>
            <a:pPr eaLnBrk="1" hangingPunct="1">
              <a:buFont typeface="Wingdings" pitchFamily="2" charset="2"/>
              <a:buChar char="Ø"/>
            </a:pPr>
            <a:endParaRPr lang="en-US" sz="2000" i="1" dirty="0">
              <a:latin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33400" y="2286000"/>
            <a:ext cx="2667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eaLnBrk="1" hangingPunct="1">
              <a:buFont typeface="Wingdings" pitchFamily="2" charset="2"/>
              <a:buChar char="Ø"/>
            </a:pPr>
            <a:r>
              <a:rPr lang="en-US" sz="2000" i="1" dirty="0" smtClean="0">
                <a:latin typeface="Times New Roman" pitchFamily="18" charset="0"/>
              </a:rPr>
              <a:t>Educate youths in both social and spiritual  life and help them become a </a:t>
            </a:r>
            <a:r>
              <a:rPr lang="en-US" sz="2000" b="1" i="1" dirty="0" smtClean="0">
                <a:solidFill>
                  <a:srgbClr val="FFFF00"/>
                </a:solidFill>
                <a:latin typeface="Times New Roman" pitchFamily="18" charset="0"/>
              </a:rPr>
              <a:t>competent individual</a:t>
            </a:r>
            <a:r>
              <a:rPr lang="en-US" sz="2000" b="1" i="1" dirty="0" smtClean="0">
                <a:latin typeface="Times New Roman" pitchFamily="18" charset="0"/>
              </a:rPr>
              <a:t> </a:t>
            </a:r>
            <a:r>
              <a:rPr lang="en-US" sz="2000" i="1" dirty="0" smtClean="0">
                <a:latin typeface="Times New Roman" pitchFamily="18" charset="0"/>
              </a:rPr>
              <a:t>and a </a:t>
            </a:r>
            <a:r>
              <a:rPr lang="en-US" sz="2000" b="1" i="1" dirty="0" smtClean="0">
                <a:solidFill>
                  <a:srgbClr val="FFFF00"/>
                </a:solidFill>
                <a:latin typeface="Times New Roman" pitchFamily="18" charset="0"/>
              </a:rPr>
              <a:t>responsible Christian</a:t>
            </a:r>
            <a:r>
              <a:rPr lang="en-US" sz="2000" b="1" i="1" dirty="0" smtClean="0">
                <a:latin typeface="Times New Roman" pitchFamily="18" charset="0"/>
              </a:rPr>
              <a:t>.</a:t>
            </a:r>
            <a:endParaRPr lang="en-US" sz="2000" b="1" i="1" dirty="0">
              <a:latin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867400" y="2286000"/>
            <a:ext cx="25908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eaLnBrk="1" hangingPunct="1">
              <a:buFont typeface="Wingdings" pitchFamily="2" charset="2"/>
              <a:buChar char="Ø"/>
            </a:pPr>
            <a:r>
              <a:rPr lang="en-US" sz="2000" i="1" dirty="0" smtClean="0">
                <a:latin typeface="Times New Roman" pitchFamily="18" charset="0"/>
              </a:rPr>
              <a:t> Organize and guide all youths in </a:t>
            </a:r>
            <a:r>
              <a:rPr lang="en-US" sz="2000" b="1" i="1" dirty="0" smtClean="0">
                <a:solidFill>
                  <a:srgbClr val="FFFF00"/>
                </a:solidFill>
                <a:latin typeface="Times New Roman" pitchFamily="18" charset="0"/>
              </a:rPr>
              <a:t>spreading the good news </a:t>
            </a:r>
            <a:r>
              <a:rPr lang="en-US" sz="2000" i="1" dirty="0" smtClean="0">
                <a:latin typeface="Times New Roman" pitchFamily="18" charset="0"/>
              </a:rPr>
              <a:t>and  engaging in the community through </a:t>
            </a:r>
            <a:r>
              <a:rPr lang="en-US" sz="2000" b="1" i="1" dirty="0" smtClean="0">
                <a:solidFill>
                  <a:srgbClr val="FFFF00"/>
                </a:solidFill>
                <a:latin typeface="Times New Roman" pitchFamily="18" charset="0"/>
              </a:rPr>
              <a:t>apostolate services</a:t>
            </a:r>
            <a:r>
              <a:rPr lang="en-US" sz="2000" b="1" i="1" dirty="0" smtClean="0">
                <a:latin typeface="Times New Roman" pitchFamily="18" charset="0"/>
              </a:rPr>
              <a:t>. </a:t>
            </a:r>
            <a:endParaRPr lang="en-US" sz="2000" b="1" i="1" dirty="0">
              <a:latin typeface="Times New Roman" pitchFamily="18" charset="0"/>
            </a:endParaRPr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05016" y="3962400"/>
            <a:ext cx="2333967" cy="2572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:push dir="u"/>
      </p:transition>
    </mc:Choice>
    <mc:Fallback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" dur="1000"/>
                                        <p:tgtEl>
                                          <p:spTgt spid="4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3" grpId="0"/>
      <p:bldP spid="2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914400" y="457200"/>
            <a:ext cx="7239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4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FOUNDATIONS</a:t>
            </a:r>
          </a:p>
        </p:txBody>
      </p:sp>
      <p:sp>
        <p:nvSpPr>
          <p:cNvPr id="16402" name="Rectangle 18"/>
          <p:cNvSpPr>
            <a:spLocks noChangeArrowheads="1"/>
          </p:cNvSpPr>
          <p:nvPr/>
        </p:nvSpPr>
        <p:spPr bwMode="auto">
          <a:xfrm>
            <a:off x="374122" y="1447800"/>
            <a:ext cx="845820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en-US" sz="2400" b="1" dirty="0">
                <a:latin typeface="Times New Roman" pitchFamily="18" charset="0"/>
              </a:rPr>
              <a:t> The foundations for teaching youths in all activities</a:t>
            </a:r>
            <a:r>
              <a:rPr lang="en-US" sz="2400" b="1" dirty="0" smtClean="0">
                <a:latin typeface="Times New Roman" pitchFamily="18" charset="0"/>
              </a:rPr>
              <a:t>:</a:t>
            </a:r>
            <a:endParaRPr lang="en-US" sz="2400" dirty="0">
              <a:latin typeface="Times New Roman" pitchFamily="18" charset="0"/>
            </a:endParaRPr>
          </a:p>
          <a:p>
            <a:pPr marL="342900" indent="-342900">
              <a:buFont typeface="Wingdings" pitchFamily="2" charset="2"/>
              <a:buNone/>
            </a:pPr>
            <a:r>
              <a:rPr lang="en-US" sz="2000" b="1" i="1" dirty="0">
                <a:latin typeface="Times New Roman" pitchFamily="18" charset="0"/>
              </a:rPr>
              <a:t>		</a:t>
            </a:r>
            <a:endParaRPr lang="en-US" sz="2000" b="1" i="1" dirty="0" smtClean="0">
              <a:latin typeface="Times New Roman" pitchFamily="18" charset="0"/>
            </a:endParaRPr>
          </a:p>
          <a:p>
            <a:pPr marL="342900" indent="-342900">
              <a:buFont typeface="Wingdings" pitchFamily="2" charset="2"/>
              <a:buNone/>
            </a:pPr>
            <a:r>
              <a:rPr lang="en-US" sz="2000" b="1" i="1" dirty="0">
                <a:latin typeface="Times New Roman" pitchFamily="18" charset="0"/>
              </a:rPr>
              <a:t>	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460937" y="3895524"/>
            <a:ext cx="2213976" cy="2362200"/>
            <a:chOff x="432362" y="3786753"/>
            <a:chExt cx="2213976" cy="2362200"/>
          </a:xfrm>
        </p:grpSpPr>
        <p:pic>
          <p:nvPicPr>
            <p:cNvPr id="6151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362" y="4548753"/>
              <a:ext cx="2213976" cy="1600200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Rectangle 1"/>
            <p:cNvSpPr/>
            <p:nvPr/>
          </p:nvSpPr>
          <p:spPr>
            <a:xfrm>
              <a:off x="432362" y="3786753"/>
              <a:ext cx="2146742" cy="67710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800" b="1" i="1" dirty="0" smtClean="0">
                  <a:effectLst/>
                  <a:latin typeface="Times New Roman" pitchFamily="18" charset="0"/>
                </a:rPr>
                <a:t>The Bible</a:t>
              </a:r>
              <a:endParaRPr lang="en-US" sz="3800" dirty="0">
                <a:effectLst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047996" y="2094369"/>
            <a:ext cx="2739853" cy="2703105"/>
            <a:chOff x="3047996" y="2094369"/>
            <a:chExt cx="2739853" cy="2703105"/>
          </a:xfrm>
        </p:grpSpPr>
        <p:sp>
          <p:nvSpPr>
            <p:cNvPr id="3" name="Rectangle 2"/>
            <p:cNvSpPr/>
            <p:nvPr/>
          </p:nvSpPr>
          <p:spPr>
            <a:xfrm>
              <a:off x="3047996" y="2094369"/>
              <a:ext cx="2739853" cy="5539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000" b="1" i="1" dirty="0" smtClean="0">
                  <a:ln>
                    <a:solidFill>
                      <a:srgbClr val="FF0000"/>
                    </a:solidFill>
                  </a:ln>
                  <a:solidFill>
                    <a:srgbClr val="FFFF00"/>
                  </a:solidFill>
                  <a:effectLst/>
                  <a:latin typeface="Times New Roman" pitchFamily="18" charset="0"/>
                </a:rPr>
                <a:t>The Eucharistic</a:t>
              </a:r>
              <a:endParaRPr lang="en-US" sz="3000" dirty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effectLst/>
              </a:endParaRPr>
            </a:p>
          </p:txBody>
        </p:sp>
        <p:pic>
          <p:nvPicPr>
            <p:cNvPr id="6154" name="Picture 10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52800" y="2776031"/>
              <a:ext cx="2021443" cy="2021443"/>
            </a:xfrm>
            <a:prstGeom prst="ellipse">
              <a:avLst/>
            </a:prstGeom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glow rad="127000">
                <a:srgbClr val="FFE67D">
                  <a:alpha val="70000"/>
                </a:srgbClr>
              </a:glow>
              <a:outerShdw dist="35921" dir="2700000" algn="ctr" rotWithShape="0">
                <a:schemeClr val="bg2"/>
              </a:outerShdw>
              <a:reflection blurRad="6350" stA="50000" endA="300" endPos="55500" dist="50800" dir="5400000" sy="-100000" algn="bl" rotWithShape="0"/>
              <a:softEdge rad="190500"/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</a:extLst>
          </p:spPr>
        </p:pic>
      </p:grpSp>
      <p:grpSp>
        <p:nvGrpSpPr>
          <p:cNvPr id="8" name="Group 7"/>
          <p:cNvGrpSpPr/>
          <p:nvPr/>
        </p:nvGrpSpPr>
        <p:grpSpPr>
          <a:xfrm>
            <a:off x="6019799" y="3810445"/>
            <a:ext cx="2462854" cy="2494656"/>
            <a:chOff x="6019800" y="3533090"/>
            <a:chExt cx="2462854" cy="2494656"/>
          </a:xfrm>
        </p:grpSpPr>
        <p:sp>
          <p:nvSpPr>
            <p:cNvPr id="16" name="Rectangle 15"/>
            <p:cNvSpPr/>
            <p:nvPr/>
          </p:nvSpPr>
          <p:spPr>
            <a:xfrm>
              <a:off x="6019800" y="3533090"/>
              <a:ext cx="2462854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000" b="1" i="1" dirty="0" smtClean="0">
                  <a:effectLst/>
                  <a:latin typeface="Times New Roman" pitchFamily="18" charset="0"/>
                </a:rPr>
                <a:t>The Church’s </a:t>
              </a:r>
            </a:p>
            <a:p>
              <a:pPr algn="ctr"/>
              <a:r>
                <a:rPr lang="en-US" sz="3000" b="1" i="1" dirty="0" smtClean="0">
                  <a:effectLst/>
                  <a:latin typeface="Times New Roman" pitchFamily="18" charset="0"/>
                </a:rPr>
                <a:t>Teaching</a:t>
              </a:r>
              <a:endParaRPr lang="en-US" sz="3000" dirty="0">
                <a:effectLst/>
              </a:endParaRPr>
            </a:p>
          </p:txBody>
        </p:sp>
        <p:pic>
          <p:nvPicPr>
            <p:cNvPr id="6155" name="Picture 11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89239" y="4667497"/>
              <a:ext cx="1323975" cy="136024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16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6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0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3324226" y="228600"/>
            <a:ext cx="2667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4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Principles</a:t>
            </a:r>
            <a:endParaRPr lang="en-US" sz="4000" b="1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9" name="Rectangle 49"/>
          <p:cNvSpPr>
            <a:spLocks noChangeArrowheads="1"/>
          </p:cNvSpPr>
          <p:nvPr/>
        </p:nvSpPr>
        <p:spPr bwMode="auto">
          <a:xfrm>
            <a:off x="9767889" y="4539348"/>
            <a:ext cx="92075" cy="1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7" name="Rectangle 314"/>
          <p:cNvSpPr>
            <a:spLocks noChangeArrowheads="1"/>
          </p:cNvSpPr>
          <p:nvPr/>
        </p:nvSpPr>
        <p:spPr bwMode="auto">
          <a:xfrm>
            <a:off x="6958014" y="7303185"/>
            <a:ext cx="92075" cy="1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" name="Rectangle 315"/>
          <p:cNvSpPr>
            <a:spLocks noChangeArrowheads="1"/>
          </p:cNvSpPr>
          <p:nvPr/>
        </p:nvSpPr>
        <p:spPr bwMode="auto">
          <a:xfrm>
            <a:off x="7054851" y="7303185"/>
            <a:ext cx="92075" cy="1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9" name="Rectangle 316"/>
          <p:cNvSpPr>
            <a:spLocks noChangeArrowheads="1"/>
          </p:cNvSpPr>
          <p:nvPr/>
        </p:nvSpPr>
        <p:spPr bwMode="auto">
          <a:xfrm>
            <a:off x="7512051" y="7303185"/>
            <a:ext cx="92075" cy="1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1" name="Rectangle 341"/>
          <p:cNvSpPr>
            <a:spLocks noChangeArrowheads="1"/>
          </p:cNvSpPr>
          <p:nvPr/>
        </p:nvSpPr>
        <p:spPr bwMode="auto">
          <a:xfrm>
            <a:off x="9188451" y="7303185"/>
            <a:ext cx="92075" cy="1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pSp>
        <p:nvGrpSpPr>
          <p:cNvPr id="7488" name="Group 7487"/>
          <p:cNvGrpSpPr/>
          <p:nvPr/>
        </p:nvGrpSpPr>
        <p:grpSpPr>
          <a:xfrm>
            <a:off x="381000" y="1327147"/>
            <a:ext cx="2286000" cy="3369800"/>
            <a:chOff x="381000" y="1327147"/>
            <a:chExt cx="2286000" cy="3369800"/>
          </a:xfrm>
        </p:grpSpPr>
        <p:pic>
          <p:nvPicPr>
            <p:cNvPr id="7176" name="Picture 8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5176" y="1327147"/>
              <a:ext cx="1125871" cy="1290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654" name="Rectangle 17653"/>
            <p:cNvSpPr/>
            <p:nvPr/>
          </p:nvSpPr>
          <p:spPr>
            <a:xfrm>
              <a:off x="381000" y="2819510"/>
              <a:ext cx="2286000" cy="18774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b="1" i="1" dirty="0" smtClean="0">
                  <a:latin typeface="Times New Roman" pitchFamily="18" charset="0"/>
                  <a:cs typeface="Times New Roman" pitchFamily="18" charset="0"/>
                </a:rPr>
                <a:t>1 - </a:t>
              </a:r>
              <a:r>
                <a:rPr lang="en-US" sz="1400" i="1" dirty="0" smtClean="0">
                  <a:latin typeface="Times New Roman" pitchFamily="18" charset="0"/>
                  <a:cs typeface="Times New Roman" pitchFamily="18" charset="0"/>
                </a:rPr>
                <a:t>To promote constant devotion to the Eucharist by living the word of God, be united with Him through prayers, </a:t>
              </a:r>
              <a:r>
                <a:rPr lang="en-US" sz="1400" b="1" i="1" dirty="0" smtClean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receives Holy Communion, offer sacrifices and perform apostolate services.</a:t>
              </a:r>
              <a:endParaRPr lang="en-US" sz="1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7663" name="Group 17662"/>
          <p:cNvGrpSpPr/>
          <p:nvPr/>
        </p:nvGrpSpPr>
        <p:grpSpPr>
          <a:xfrm>
            <a:off x="3144838" y="1269208"/>
            <a:ext cx="2371726" cy="2750619"/>
            <a:chOff x="3144838" y="1269208"/>
            <a:chExt cx="2371726" cy="2750619"/>
          </a:xfrm>
        </p:grpSpPr>
        <p:pic>
          <p:nvPicPr>
            <p:cNvPr id="7510" name="Picture 34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7087" y="1269208"/>
              <a:ext cx="1162727" cy="15503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655" name="Rectangle 17654"/>
            <p:cNvSpPr/>
            <p:nvPr/>
          </p:nvSpPr>
          <p:spPr>
            <a:xfrm>
              <a:off x="3144838" y="3004164"/>
              <a:ext cx="2371726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US" b="1" i="1" dirty="0" smtClean="0">
                  <a:latin typeface="Times New Roman" pitchFamily="18" charset="0"/>
                  <a:cs typeface="Times New Roman" pitchFamily="18" charset="0"/>
                </a:rPr>
                <a:t>2 - </a:t>
              </a:r>
              <a:r>
                <a:rPr lang="en-US" sz="1400" i="1" dirty="0" smtClean="0">
                  <a:latin typeface="Times New Roman" pitchFamily="18" charset="0"/>
                  <a:cs typeface="Times New Roman" pitchFamily="18" charset="0"/>
                </a:rPr>
                <a:t>To </a:t>
              </a:r>
              <a:r>
                <a:rPr lang="en-US" sz="1400" i="1" dirty="0">
                  <a:latin typeface="Times New Roman" pitchFamily="18" charset="0"/>
                  <a:cs typeface="Times New Roman" pitchFamily="18" charset="0"/>
                </a:rPr>
                <a:t>love and venerate the </a:t>
              </a:r>
              <a:r>
                <a:rPr lang="en-US" sz="1400" b="1" i="1" dirty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Virgin</a:t>
              </a:r>
              <a:r>
                <a:rPr lang="en-US" sz="1400" b="1" i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400" b="1" i="1" dirty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Mary</a:t>
              </a:r>
              <a:r>
                <a:rPr lang="en-US" sz="1400" b="1" i="1" dirty="0">
                  <a:latin typeface="Times New Roman" pitchFamily="18" charset="0"/>
                  <a:cs typeface="Times New Roman" pitchFamily="18" charset="0"/>
                </a:rPr>
                <a:t>, </a:t>
              </a:r>
              <a:r>
                <a:rPr lang="en-US" sz="1400" i="1" dirty="0">
                  <a:latin typeface="Times New Roman" pitchFamily="18" charset="0"/>
                  <a:cs typeface="Times New Roman" pitchFamily="18" charset="0"/>
                </a:rPr>
                <a:t>Mother of our Savior, as the model for discipleship.</a:t>
              </a:r>
              <a:endParaRPr lang="en-US" sz="14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7662" name="Group 17661"/>
          <p:cNvGrpSpPr/>
          <p:nvPr/>
        </p:nvGrpSpPr>
        <p:grpSpPr>
          <a:xfrm>
            <a:off x="6514307" y="1069183"/>
            <a:ext cx="1962945" cy="3199254"/>
            <a:chOff x="6514307" y="1069183"/>
            <a:chExt cx="1962945" cy="3199254"/>
          </a:xfrm>
        </p:grpSpPr>
        <p:pic>
          <p:nvPicPr>
            <p:cNvPr id="7216" name="Picture 48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61958" y="1069183"/>
              <a:ext cx="1504466" cy="1750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656" name="Rectangle 17655"/>
            <p:cNvSpPr/>
            <p:nvPr/>
          </p:nvSpPr>
          <p:spPr>
            <a:xfrm>
              <a:off x="6514307" y="3037331"/>
              <a:ext cx="1962945" cy="12311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US" b="1" i="1" dirty="0" smtClean="0">
                  <a:latin typeface="Times New Roman" pitchFamily="18" charset="0"/>
                  <a:cs typeface="Times New Roman" pitchFamily="18" charset="0"/>
                </a:rPr>
                <a:t>3 - </a:t>
              </a:r>
              <a:r>
                <a:rPr lang="en-US" sz="1400" i="1" dirty="0" smtClean="0">
                  <a:latin typeface="Times New Roman" pitchFamily="18" charset="0"/>
                  <a:cs typeface="Times New Roman" pitchFamily="18" charset="0"/>
                </a:rPr>
                <a:t>To </a:t>
              </a:r>
              <a:r>
                <a:rPr lang="en-US" sz="1400" i="1" dirty="0">
                  <a:latin typeface="Times New Roman" pitchFamily="18" charset="0"/>
                  <a:cs typeface="Times New Roman" pitchFamily="18" charset="0"/>
                </a:rPr>
                <a:t>honor our </a:t>
              </a:r>
              <a:r>
                <a:rPr lang="en-US" sz="1400" b="1" i="1" dirty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Vietnamese Martyrs</a:t>
              </a:r>
              <a:r>
                <a:rPr lang="en-US" sz="1400" b="1" i="1" dirty="0">
                  <a:latin typeface="Times New Roman" pitchFamily="18" charset="0"/>
                  <a:cs typeface="Times New Roman" pitchFamily="18" charset="0"/>
                </a:rPr>
                <a:t>; </a:t>
              </a:r>
              <a:r>
                <a:rPr lang="en-US" sz="1400" i="1" dirty="0">
                  <a:latin typeface="Times New Roman" pitchFamily="18" charset="0"/>
                  <a:cs typeface="Times New Roman" pitchFamily="18" charset="0"/>
                </a:rPr>
                <a:t>follow their examples and become witnesses of Christ.</a:t>
              </a:r>
              <a:endParaRPr lang="en-US" sz="14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7661" name="Group 17660"/>
          <p:cNvGrpSpPr/>
          <p:nvPr/>
        </p:nvGrpSpPr>
        <p:grpSpPr>
          <a:xfrm>
            <a:off x="1542935" y="4756706"/>
            <a:ext cx="3114791" cy="1651953"/>
            <a:chOff x="1542935" y="4756706"/>
            <a:chExt cx="3114791" cy="1651953"/>
          </a:xfrm>
        </p:grpSpPr>
        <p:sp>
          <p:nvSpPr>
            <p:cNvPr id="17657" name="Rectangle 17656"/>
            <p:cNvSpPr/>
            <p:nvPr/>
          </p:nvSpPr>
          <p:spPr>
            <a:xfrm>
              <a:off x="2763050" y="4962109"/>
              <a:ext cx="1894676" cy="14465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b="1" dirty="0" smtClean="0">
                  <a:latin typeface="Times New Roman" pitchFamily="18" charset="0"/>
                  <a:cs typeface="Times New Roman" pitchFamily="18" charset="0"/>
                </a:rPr>
                <a:t>4 - </a:t>
              </a:r>
              <a:r>
                <a:rPr lang="en-US" sz="1400" i="1" dirty="0" smtClean="0">
                  <a:latin typeface="Times New Roman" pitchFamily="18" charset="0"/>
                  <a:cs typeface="Times New Roman" pitchFamily="18" charset="0"/>
                </a:rPr>
                <a:t>To </a:t>
              </a:r>
              <a:r>
                <a:rPr lang="en-US" sz="1400" i="1" dirty="0">
                  <a:latin typeface="Times New Roman" pitchFamily="18" charset="0"/>
                  <a:cs typeface="Times New Roman" pitchFamily="18" charset="0"/>
                </a:rPr>
                <a:t>promote prayers for the </a:t>
              </a:r>
              <a:r>
                <a:rPr lang="en-US" sz="1400" b="1" i="1" dirty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Holy Father </a:t>
              </a:r>
              <a:r>
                <a:rPr lang="en-US" sz="1400" i="1" dirty="0">
                  <a:latin typeface="Times New Roman" pitchFamily="18" charset="0"/>
                  <a:cs typeface="Times New Roman" pitchFamily="18" charset="0"/>
                </a:rPr>
                <a:t>who is the Vicar of Christ on earth and to pray for the needs of the whole Church. </a:t>
              </a:r>
              <a:endParaRPr lang="en-US" sz="1400" dirty="0"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7511" name="Picture 34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42935" y="4756706"/>
              <a:ext cx="1108863" cy="15840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7489" name="Group 7488"/>
          <p:cNvGrpSpPr/>
          <p:nvPr/>
        </p:nvGrpSpPr>
        <p:grpSpPr>
          <a:xfrm>
            <a:off x="5334000" y="4539348"/>
            <a:ext cx="3177382" cy="1839118"/>
            <a:chOff x="5334000" y="4539348"/>
            <a:chExt cx="3177382" cy="1839118"/>
          </a:xfrm>
        </p:grpSpPr>
        <p:sp>
          <p:nvSpPr>
            <p:cNvPr id="5" name="Rectangle 9"/>
            <p:cNvSpPr>
              <a:spLocks noChangeArrowheads="1"/>
            </p:cNvSpPr>
            <p:nvPr/>
          </p:nvSpPr>
          <p:spPr bwMode="auto">
            <a:xfrm>
              <a:off x="5740401" y="4539348"/>
              <a:ext cx="92075" cy="192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7" name="Rectangle 46"/>
            <p:cNvSpPr>
              <a:spLocks noChangeArrowheads="1"/>
            </p:cNvSpPr>
            <p:nvPr/>
          </p:nvSpPr>
          <p:spPr bwMode="auto">
            <a:xfrm>
              <a:off x="7188201" y="4539348"/>
              <a:ext cx="92075" cy="192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8" name="Rectangle 47"/>
            <p:cNvSpPr>
              <a:spLocks noChangeArrowheads="1"/>
            </p:cNvSpPr>
            <p:nvPr/>
          </p:nvSpPr>
          <p:spPr bwMode="auto">
            <a:xfrm>
              <a:off x="7435851" y="4539348"/>
              <a:ext cx="92075" cy="192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grpSp>
          <p:nvGrpSpPr>
            <p:cNvPr id="20" name="Group 340"/>
            <p:cNvGrpSpPr>
              <a:grpSpLocks/>
            </p:cNvGrpSpPr>
            <p:nvPr/>
          </p:nvGrpSpPr>
          <p:grpSpPr bwMode="auto">
            <a:xfrm>
              <a:off x="5334000" y="4696947"/>
              <a:ext cx="1219456" cy="1629649"/>
              <a:chOff x="3508" y="2800"/>
              <a:chExt cx="760" cy="1127"/>
            </a:xfrm>
          </p:grpSpPr>
          <p:sp>
            <p:nvSpPr>
              <p:cNvPr id="22" name="Freeform 317"/>
              <p:cNvSpPr>
                <a:spLocks/>
              </p:cNvSpPr>
              <p:nvPr/>
            </p:nvSpPr>
            <p:spPr bwMode="auto">
              <a:xfrm>
                <a:off x="3508" y="2800"/>
                <a:ext cx="760" cy="1127"/>
              </a:xfrm>
              <a:custGeom>
                <a:avLst/>
                <a:gdLst>
                  <a:gd name="T0" fmla="*/ 728 w 760"/>
                  <a:gd name="T1" fmla="*/ 0 h 1127"/>
                  <a:gd name="T2" fmla="*/ 0 w 760"/>
                  <a:gd name="T3" fmla="*/ 0 h 1127"/>
                  <a:gd name="T4" fmla="*/ 0 w 760"/>
                  <a:gd name="T5" fmla="*/ 1127 h 1127"/>
                  <a:gd name="T6" fmla="*/ 760 w 760"/>
                  <a:gd name="T7" fmla="*/ 1127 h 1127"/>
                  <a:gd name="T8" fmla="*/ 760 w 760"/>
                  <a:gd name="T9" fmla="*/ 0 h 1127"/>
                  <a:gd name="T10" fmla="*/ 728 w 760"/>
                  <a:gd name="T11" fmla="*/ 0 h 1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60" h="1127">
                    <a:moveTo>
                      <a:pt x="728" y="0"/>
                    </a:moveTo>
                    <a:lnTo>
                      <a:pt x="0" y="0"/>
                    </a:lnTo>
                    <a:lnTo>
                      <a:pt x="0" y="1127"/>
                    </a:lnTo>
                    <a:lnTo>
                      <a:pt x="760" y="1127"/>
                    </a:lnTo>
                    <a:lnTo>
                      <a:pt x="760" y="0"/>
                    </a:lnTo>
                    <a:lnTo>
                      <a:pt x="728" y="0"/>
                    </a:lnTo>
                    <a:close/>
                  </a:path>
                </a:pathLst>
              </a:custGeom>
              <a:solidFill>
                <a:srgbClr val="7C0E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" name="Freeform 318"/>
              <p:cNvSpPr>
                <a:spLocks/>
              </p:cNvSpPr>
              <p:nvPr/>
            </p:nvSpPr>
            <p:spPr bwMode="auto">
              <a:xfrm>
                <a:off x="3538" y="2833"/>
                <a:ext cx="702" cy="1066"/>
              </a:xfrm>
              <a:custGeom>
                <a:avLst/>
                <a:gdLst>
                  <a:gd name="T0" fmla="*/ 702 w 702"/>
                  <a:gd name="T1" fmla="*/ 1062 h 1066"/>
                  <a:gd name="T2" fmla="*/ 0 w 702"/>
                  <a:gd name="T3" fmla="*/ 1066 h 1066"/>
                  <a:gd name="T4" fmla="*/ 2 w 702"/>
                  <a:gd name="T5" fmla="*/ 0 h 1066"/>
                  <a:gd name="T6" fmla="*/ 698 w 702"/>
                  <a:gd name="T7" fmla="*/ 0 h 1066"/>
                  <a:gd name="T8" fmla="*/ 702 w 702"/>
                  <a:gd name="T9" fmla="*/ 1062 h 10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2" h="1066">
                    <a:moveTo>
                      <a:pt x="702" y="1062"/>
                    </a:moveTo>
                    <a:lnTo>
                      <a:pt x="0" y="1066"/>
                    </a:lnTo>
                    <a:lnTo>
                      <a:pt x="2" y="0"/>
                    </a:lnTo>
                    <a:lnTo>
                      <a:pt x="698" y="0"/>
                    </a:lnTo>
                    <a:lnTo>
                      <a:pt x="702" y="1062"/>
                    </a:lnTo>
                    <a:close/>
                  </a:path>
                </a:pathLst>
              </a:custGeom>
              <a:solidFill>
                <a:srgbClr val="3AA4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" name="Freeform 319"/>
              <p:cNvSpPr>
                <a:spLocks/>
              </p:cNvSpPr>
              <p:nvPr/>
            </p:nvSpPr>
            <p:spPr bwMode="auto">
              <a:xfrm>
                <a:off x="3542" y="2826"/>
                <a:ext cx="694" cy="1061"/>
              </a:xfrm>
              <a:custGeom>
                <a:avLst/>
                <a:gdLst>
                  <a:gd name="T0" fmla="*/ 2 w 694"/>
                  <a:gd name="T1" fmla="*/ 710 h 1061"/>
                  <a:gd name="T2" fmla="*/ 4 w 694"/>
                  <a:gd name="T3" fmla="*/ 714 h 1061"/>
                  <a:gd name="T4" fmla="*/ 14 w 694"/>
                  <a:gd name="T5" fmla="*/ 762 h 1061"/>
                  <a:gd name="T6" fmla="*/ 68 w 694"/>
                  <a:gd name="T7" fmla="*/ 774 h 1061"/>
                  <a:gd name="T8" fmla="*/ 88 w 694"/>
                  <a:gd name="T9" fmla="*/ 774 h 1061"/>
                  <a:gd name="T10" fmla="*/ 118 w 694"/>
                  <a:gd name="T11" fmla="*/ 802 h 1061"/>
                  <a:gd name="T12" fmla="*/ 134 w 694"/>
                  <a:gd name="T13" fmla="*/ 826 h 1061"/>
                  <a:gd name="T14" fmla="*/ 170 w 694"/>
                  <a:gd name="T15" fmla="*/ 885 h 1061"/>
                  <a:gd name="T16" fmla="*/ 192 w 694"/>
                  <a:gd name="T17" fmla="*/ 899 h 1061"/>
                  <a:gd name="T18" fmla="*/ 212 w 694"/>
                  <a:gd name="T19" fmla="*/ 941 h 1061"/>
                  <a:gd name="T20" fmla="*/ 212 w 694"/>
                  <a:gd name="T21" fmla="*/ 967 h 1061"/>
                  <a:gd name="T22" fmla="*/ 212 w 694"/>
                  <a:gd name="T23" fmla="*/ 997 h 1061"/>
                  <a:gd name="T24" fmla="*/ 212 w 694"/>
                  <a:gd name="T25" fmla="*/ 1011 h 1061"/>
                  <a:gd name="T26" fmla="*/ 242 w 694"/>
                  <a:gd name="T27" fmla="*/ 1045 h 1061"/>
                  <a:gd name="T28" fmla="*/ 284 w 694"/>
                  <a:gd name="T29" fmla="*/ 1027 h 1061"/>
                  <a:gd name="T30" fmla="*/ 294 w 694"/>
                  <a:gd name="T31" fmla="*/ 1015 h 1061"/>
                  <a:gd name="T32" fmla="*/ 316 w 694"/>
                  <a:gd name="T33" fmla="*/ 1003 h 1061"/>
                  <a:gd name="T34" fmla="*/ 380 w 694"/>
                  <a:gd name="T35" fmla="*/ 959 h 1061"/>
                  <a:gd name="T36" fmla="*/ 432 w 694"/>
                  <a:gd name="T37" fmla="*/ 907 h 1061"/>
                  <a:gd name="T38" fmla="*/ 488 w 694"/>
                  <a:gd name="T39" fmla="*/ 883 h 1061"/>
                  <a:gd name="T40" fmla="*/ 514 w 694"/>
                  <a:gd name="T41" fmla="*/ 871 h 1061"/>
                  <a:gd name="T42" fmla="*/ 548 w 694"/>
                  <a:gd name="T43" fmla="*/ 832 h 1061"/>
                  <a:gd name="T44" fmla="*/ 570 w 694"/>
                  <a:gd name="T45" fmla="*/ 802 h 1061"/>
                  <a:gd name="T46" fmla="*/ 576 w 694"/>
                  <a:gd name="T47" fmla="*/ 722 h 1061"/>
                  <a:gd name="T48" fmla="*/ 562 w 694"/>
                  <a:gd name="T49" fmla="*/ 666 h 1061"/>
                  <a:gd name="T50" fmla="*/ 562 w 694"/>
                  <a:gd name="T51" fmla="*/ 630 h 1061"/>
                  <a:gd name="T52" fmla="*/ 550 w 694"/>
                  <a:gd name="T53" fmla="*/ 592 h 1061"/>
                  <a:gd name="T54" fmla="*/ 512 w 694"/>
                  <a:gd name="T55" fmla="*/ 540 h 1061"/>
                  <a:gd name="T56" fmla="*/ 494 w 694"/>
                  <a:gd name="T57" fmla="*/ 510 h 1061"/>
                  <a:gd name="T58" fmla="*/ 470 w 694"/>
                  <a:gd name="T59" fmla="*/ 484 h 1061"/>
                  <a:gd name="T60" fmla="*/ 424 w 694"/>
                  <a:gd name="T61" fmla="*/ 446 h 1061"/>
                  <a:gd name="T62" fmla="*/ 416 w 694"/>
                  <a:gd name="T63" fmla="*/ 427 h 1061"/>
                  <a:gd name="T64" fmla="*/ 400 w 694"/>
                  <a:gd name="T65" fmla="*/ 381 h 1061"/>
                  <a:gd name="T66" fmla="*/ 366 w 694"/>
                  <a:gd name="T67" fmla="*/ 353 h 1061"/>
                  <a:gd name="T68" fmla="*/ 364 w 694"/>
                  <a:gd name="T69" fmla="*/ 319 h 1061"/>
                  <a:gd name="T70" fmla="*/ 388 w 694"/>
                  <a:gd name="T71" fmla="*/ 289 h 1061"/>
                  <a:gd name="T72" fmla="*/ 402 w 694"/>
                  <a:gd name="T73" fmla="*/ 271 h 1061"/>
                  <a:gd name="T74" fmla="*/ 428 w 694"/>
                  <a:gd name="T75" fmla="*/ 239 h 1061"/>
                  <a:gd name="T76" fmla="*/ 458 w 694"/>
                  <a:gd name="T77" fmla="*/ 221 h 1061"/>
                  <a:gd name="T78" fmla="*/ 474 w 694"/>
                  <a:gd name="T79" fmla="*/ 205 h 1061"/>
                  <a:gd name="T80" fmla="*/ 484 w 694"/>
                  <a:gd name="T81" fmla="*/ 201 h 1061"/>
                  <a:gd name="T82" fmla="*/ 528 w 694"/>
                  <a:gd name="T83" fmla="*/ 209 h 1061"/>
                  <a:gd name="T84" fmla="*/ 542 w 694"/>
                  <a:gd name="T85" fmla="*/ 227 h 1061"/>
                  <a:gd name="T86" fmla="*/ 536 w 694"/>
                  <a:gd name="T87" fmla="*/ 253 h 1061"/>
                  <a:gd name="T88" fmla="*/ 528 w 694"/>
                  <a:gd name="T89" fmla="*/ 257 h 1061"/>
                  <a:gd name="T90" fmla="*/ 504 w 694"/>
                  <a:gd name="T91" fmla="*/ 289 h 1061"/>
                  <a:gd name="T92" fmla="*/ 484 w 694"/>
                  <a:gd name="T93" fmla="*/ 303 h 1061"/>
                  <a:gd name="T94" fmla="*/ 492 w 694"/>
                  <a:gd name="T95" fmla="*/ 381 h 1061"/>
                  <a:gd name="T96" fmla="*/ 538 w 694"/>
                  <a:gd name="T97" fmla="*/ 409 h 1061"/>
                  <a:gd name="T98" fmla="*/ 578 w 694"/>
                  <a:gd name="T99" fmla="*/ 407 h 1061"/>
                  <a:gd name="T100" fmla="*/ 614 w 694"/>
                  <a:gd name="T101" fmla="*/ 379 h 1061"/>
                  <a:gd name="T102" fmla="*/ 636 w 694"/>
                  <a:gd name="T103" fmla="*/ 343 h 1061"/>
                  <a:gd name="T104" fmla="*/ 648 w 694"/>
                  <a:gd name="T105" fmla="*/ 337 h 1061"/>
                  <a:gd name="T106" fmla="*/ 660 w 694"/>
                  <a:gd name="T107" fmla="*/ 295 h 1061"/>
                  <a:gd name="T108" fmla="*/ 632 w 694"/>
                  <a:gd name="T109" fmla="*/ 241 h 1061"/>
                  <a:gd name="T110" fmla="*/ 628 w 694"/>
                  <a:gd name="T111" fmla="*/ 223 h 1061"/>
                  <a:gd name="T112" fmla="*/ 662 w 694"/>
                  <a:gd name="T113" fmla="*/ 207 h 1061"/>
                  <a:gd name="T114" fmla="*/ 694 w 694"/>
                  <a:gd name="T115" fmla="*/ 189 h 10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694" h="1061">
                    <a:moveTo>
                      <a:pt x="0" y="0"/>
                    </a:moveTo>
                    <a:lnTo>
                      <a:pt x="0" y="710"/>
                    </a:lnTo>
                    <a:lnTo>
                      <a:pt x="0" y="710"/>
                    </a:lnTo>
                    <a:lnTo>
                      <a:pt x="2" y="710"/>
                    </a:lnTo>
                    <a:lnTo>
                      <a:pt x="2" y="710"/>
                    </a:lnTo>
                    <a:lnTo>
                      <a:pt x="4" y="710"/>
                    </a:lnTo>
                    <a:lnTo>
                      <a:pt x="4" y="710"/>
                    </a:lnTo>
                    <a:lnTo>
                      <a:pt x="4" y="714"/>
                    </a:lnTo>
                    <a:lnTo>
                      <a:pt x="4" y="714"/>
                    </a:lnTo>
                    <a:lnTo>
                      <a:pt x="0" y="732"/>
                    </a:lnTo>
                    <a:lnTo>
                      <a:pt x="14" y="762"/>
                    </a:lnTo>
                    <a:lnTo>
                      <a:pt x="14" y="762"/>
                    </a:lnTo>
                    <a:lnTo>
                      <a:pt x="42" y="764"/>
                    </a:lnTo>
                    <a:lnTo>
                      <a:pt x="42" y="764"/>
                    </a:lnTo>
                    <a:lnTo>
                      <a:pt x="68" y="774"/>
                    </a:lnTo>
                    <a:lnTo>
                      <a:pt x="68" y="774"/>
                    </a:lnTo>
                    <a:lnTo>
                      <a:pt x="80" y="766"/>
                    </a:lnTo>
                    <a:lnTo>
                      <a:pt x="80" y="766"/>
                    </a:lnTo>
                    <a:lnTo>
                      <a:pt x="88" y="774"/>
                    </a:lnTo>
                    <a:lnTo>
                      <a:pt x="88" y="774"/>
                    </a:lnTo>
                    <a:lnTo>
                      <a:pt x="110" y="796"/>
                    </a:lnTo>
                    <a:lnTo>
                      <a:pt x="110" y="796"/>
                    </a:lnTo>
                    <a:lnTo>
                      <a:pt x="118" y="802"/>
                    </a:lnTo>
                    <a:lnTo>
                      <a:pt x="118" y="802"/>
                    </a:lnTo>
                    <a:lnTo>
                      <a:pt x="122" y="818"/>
                    </a:lnTo>
                    <a:lnTo>
                      <a:pt x="122" y="818"/>
                    </a:lnTo>
                    <a:lnTo>
                      <a:pt x="134" y="826"/>
                    </a:lnTo>
                    <a:lnTo>
                      <a:pt x="134" y="826"/>
                    </a:lnTo>
                    <a:lnTo>
                      <a:pt x="126" y="834"/>
                    </a:lnTo>
                    <a:lnTo>
                      <a:pt x="148" y="869"/>
                    </a:lnTo>
                    <a:lnTo>
                      <a:pt x="148" y="869"/>
                    </a:lnTo>
                    <a:lnTo>
                      <a:pt x="170" y="885"/>
                    </a:lnTo>
                    <a:lnTo>
                      <a:pt x="170" y="885"/>
                    </a:lnTo>
                    <a:lnTo>
                      <a:pt x="172" y="897"/>
                    </a:lnTo>
                    <a:lnTo>
                      <a:pt x="172" y="897"/>
                    </a:lnTo>
                    <a:lnTo>
                      <a:pt x="192" y="899"/>
                    </a:lnTo>
                    <a:lnTo>
                      <a:pt x="190" y="905"/>
                    </a:lnTo>
                    <a:lnTo>
                      <a:pt x="198" y="919"/>
                    </a:lnTo>
                    <a:lnTo>
                      <a:pt x="212" y="941"/>
                    </a:lnTo>
                    <a:lnTo>
                      <a:pt x="212" y="941"/>
                    </a:lnTo>
                    <a:lnTo>
                      <a:pt x="218" y="941"/>
                    </a:lnTo>
                    <a:lnTo>
                      <a:pt x="218" y="941"/>
                    </a:lnTo>
                    <a:lnTo>
                      <a:pt x="212" y="967"/>
                    </a:lnTo>
                    <a:lnTo>
                      <a:pt x="212" y="967"/>
                    </a:lnTo>
                    <a:lnTo>
                      <a:pt x="214" y="971"/>
                    </a:lnTo>
                    <a:lnTo>
                      <a:pt x="214" y="971"/>
                    </a:lnTo>
                    <a:lnTo>
                      <a:pt x="212" y="975"/>
                    </a:lnTo>
                    <a:lnTo>
                      <a:pt x="212" y="997"/>
                    </a:lnTo>
                    <a:lnTo>
                      <a:pt x="212" y="997"/>
                    </a:lnTo>
                    <a:lnTo>
                      <a:pt x="216" y="1003"/>
                    </a:lnTo>
                    <a:lnTo>
                      <a:pt x="216" y="1003"/>
                    </a:lnTo>
                    <a:lnTo>
                      <a:pt x="212" y="1011"/>
                    </a:lnTo>
                    <a:lnTo>
                      <a:pt x="220" y="1041"/>
                    </a:lnTo>
                    <a:lnTo>
                      <a:pt x="220" y="1041"/>
                    </a:lnTo>
                    <a:lnTo>
                      <a:pt x="242" y="1045"/>
                    </a:lnTo>
                    <a:lnTo>
                      <a:pt x="242" y="1045"/>
                    </a:lnTo>
                    <a:lnTo>
                      <a:pt x="274" y="1061"/>
                    </a:lnTo>
                    <a:lnTo>
                      <a:pt x="274" y="1061"/>
                    </a:lnTo>
                    <a:lnTo>
                      <a:pt x="284" y="1027"/>
                    </a:lnTo>
                    <a:lnTo>
                      <a:pt x="284" y="1027"/>
                    </a:lnTo>
                    <a:lnTo>
                      <a:pt x="288" y="1023"/>
                    </a:lnTo>
                    <a:lnTo>
                      <a:pt x="288" y="1023"/>
                    </a:lnTo>
                    <a:lnTo>
                      <a:pt x="294" y="1015"/>
                    </a:lnTo>
                    <a:lnTo>
                      <a:pt x="294" y="1015"/>
                    </a:lnTo>
                    <a:lnTo>
                      <a:pt x="314" y="1011"/>
                    </a:lnTo>
                    <a:lnTo>
                      <a:pt x="314" y="1011"/>
                    </a:lnTo>
                    <a:lnTo>
                      <a:pt x="316" y="1003"/>
                    </a:lnTo>
                    <a:lnTo>
                      <a:pt x="316" y="1003"/>
                    </a:lnTo>
                    <a:lnTo>
                      <a:pt x="326" y="1005"/>
                    </a:lnTo>
                    <a:lnTo>
                      <a:pt x="346" y="987"/>
                    </a:lnTo>
                    <a:lnTo>
                      <a:pt x="360" y="965"/>
                    </a:lnTo>
                    <a:lnTo>
                      <a:pt x="380" y="959"/>
                    </a:lnTo>
                    <a:lnTo>
                      <a:pt x="392" y="947"/>
                    </a:lnTo>
                    <a:lnTo>
                      <a:pt x="404" y="927"/>
                    </a:lnTo>
                    <a:lnTo>
                      <a:pt x="432" y="907"/>
                    </a:lnTo>
                    <a:lnTo>
                      <a:pt x="432" y="907"/>
                    </a:lnTo>
                    <a:lnTo>
                      <a:pt x="464" y="887"/>
                    </a:lnTo>
                    <a:lnTo>
                      <a:pt x="464" y="887"/>
                    </a:lnTo>
                    <a:lnTo>
                      <a:pt x="488" y="883"/>
                    </a:lnTo>
                    <a:lnTo>
                      <a:pt x="488" y="883"/>
                    </a:lnTo>
                    <a:lnTo>
                      <a:pt x="496" y="871"/>
                    </a:lnTo>
                    <a:lnTo>
                      <a:pt x="496" y="871"/>
                    </a:lnTo>
                    <a:lnTo>
                      <a:pt x="514" y="871"/>
                    </a:lnTo>
                    <a:lnTo>
                      <a:pt x="514" y="871"/>
                    </a:lnTo>
                    <a:lnTo>
                      <a:pt x="530" y="852"/>
                    </a:lnTo>
                    <a:lnTo>
                      <a:pt x="530" y="852"/>
                    </a:lnTo>
                    <a:lnTo>
                      <a:pt x="548" y="832"/>
                    </a:lnTo>
                    <a:lnTo>
                      <a:pt x="548" y="832"/>
                    </a:lnTo>
                    <a:lnTo>
                      <a:pt x="552" y="812"/>
                    </a:lnTo>
                    <a:lnTo>
                      <a:pt x="552" y="812"/>
                    </a:lnTo>
                    <a:lnTo>
                      <a:pt x="570" y="802"/>
                    </a:lnTo>
                    <a:lnTo>
                      <a:pt x="570" y="802"/>
                    </a:lnTo>
                    <a:lnTo>
                      <a:pt x="560" y="768"/>
                    </a:lnTo>
                    <a:lnTo>
                      <a:pt x="560" y="768"/>
                    </a:lnTo>
                    <a:lnTo>
                      <a:pt x="576" y="754"/>
                    </a:lnTo>
                    <a:lnTo>
                      <a:pt x="576" y="722"/>
                    </a:lnTo>
                    <a:lnTo>
                      <a:pt x="572" y="692"/>
                    </a:lnTo>
                    <a:lnTo>
                      <a:pt x="572" y="692"/>
                    </a:lnTo>
                    <a:lnTo>
                      <a:pt x="562" y="666"/>
                    </a:lnTo>
                    <a:lnTo>
                      <a:pt x="562" y="666"/>
                    </a:lnTo>
                    <a:lnTo>
                      <a:pt x="566" y="652"/>
                    </a:lnTo>
                    <a:lnTo>
                      <a:pt x="566" y="652"/>
                    </a:lnTo>
                    <a:lnTo>
                      <a:pt x="562" y="630"/>
                    </a:lnTo>
                    <a:lnTo>
                      <a:pt x="562" y="630"/>
                    </a:lnTo>
                    <a:lnTo>
                      <a:pt x="562" y="604"/>
                    </a:lnTo>
                    <a:lnTo>
                      <a:pt x="562" y="604"/>
                    </a:lnTo>
                    <a:lnTo>
                      <a:pt x="550" y="592"/>
                    </a:lnTo>
                    <a:lnTo>
                      <a:pt x="550" y="592"/>
                    </a:lnTo>
                    <a:lnTo>
                      <a:pt x="544" y="574"/>
                    </a:lnTo>
                    <a:lnTo>
                      <a:pt x="524" y="536"/>
                    </a:lnTo>
                    <a:lnTo>
                      <a:pt x="524" y="536"/>
                    </a:lnTo>
                    <a:lnTo>
                      <a:pt x="512" y="540"/>
                    </a:lnTo>
                    <a:lnTo>
                      <a:pt x="512" y="540"/>
                    </a:lnTo>
                    <a:lnTo>
                      <a:pt x="512" y="524"/>
                    </a:lnTo>
                    <a:lnTo>
                      <a:pt x="512" y="524"/>
                    </a:lnTo>
                    <a:lnTo>
                      <a:pt x="494" y="510"/>
                    </a:lnTo>
                    <a:lnTo>
                      <a:pt x="494" y="510"/>
                    </a:lnTo>
                    <a:lnTo>
                      <a:pt x="478" y="484"/>
                    </a:lnTo>
                    <a:lnTo>
                      <a:pt x="478" y="484"/>
                    </a:lnTo>
                    <a:lnTo>
                      <a:pt x="470" y="484"/>
                    </a:lnTo>
                    <a:lnTo>
                      <a:pt x="470" y="484"/>
                    </a:lnTo>
                    <a:lnTo>
                      <a:pt x="442" y="446"/>
                    </a:lnTo>
                    <a:lnTo>
                      <a:pt x="442" y="446"/>
                    </a:lnTo>
                    <a:lnTo>
                      <a:pt x="424" y="446"/>
                    </a:lnTo>
                    <a:lnTo>
                      <a:pt x="424" y="446"/>
                    </a:lnTo>
                    <a:lnTo>
                      <a:pt x="418" y="438"/>
                    </a:lnTo>
                    <a:lnTo>
                      <a:pt x="418" y="438"/>
                    </a:lnTo>
                    <a:lnTo>
                      <a:pt x="416" y="427"/>
                    </a:lnTo>
                    <a:lnTo>
                      <a:pt x="416" y="427"/>
                    </a:lnTo>
                    <a:lnTo>
                      <a:pt x="402" y="407"/>
                    </a:lnTo>
                    <a:lnTo>
                      <a:pt x="402" y="407"/>
                    </a:lnTo>
                    <a:lnTo>
                      <a:pt x="400" y="381"/>
                    </a:lnTo>
                    <a:lnTo>
                      <a:pt x="374" y="355"/>
                    </a:lnTo>
                    <a:lnTo>
                      <a:pt x="374" y="355"/>
                    </a:lnTo>
                    <a:lnTo>
                      <a:pt x="366" y="353"/>
                    </a:lnTo>
                    <a:lnTo>
                      <a:pt x="366" y="353"/>
                    </a:lnTo>
                    <a:lnTo>
                      <a:pt x="354" y="341"/>
                    </a:lnTo>
                    <a:lnTo>
                      <a:pt x="354" y="341"/>
                    </a:lnTo>
                    <a:lnTo>
                      <a:pt x="364" y="319"/>
                    </a:lnTo>
                    <a:lnTo>
                      <a:pt x="364" y="319"/>
                    </a:lnTo>
                    <a:lnTo>
                      <a:pt x="372" y="297"/>
                    </a:lnTo>
                    <a:lnTo>
                      <a:pt x="372" y="297"/>
                    </a:lnTo>
                    <a:lnTo>
                      <a:pt x="388" y="289"/>
                    </a:lnTo>
                    <a:lnTo>
                      <a:pt x="388" y="289"/>
                    </a:lnTo>
                    <a:lnTo>
                      <a:pt x="392" y="275"/>
                    </a:lnTo>
                    <a:lnTo>
                      <a:pt x="392" y="275"/>
                    </a:lnTo>
                    <a:lnTo>
                      <a:pt x="402" y="271"/>
                    </a:lnTo>
                    <a:lnTo>
                      <a:pt x="402" y="271"/>
                    </a:lnTo>
                    <a:lnTo>
                      <a:pt x="410" y="251"/>
                    </a:lnTo>
                    <a:lnTo>
                      <a:pt x="410" y="251"/>
                    </a:lnTo>
                    <a:lnTo>
                      <a:pt x="428" y="239"/>
                    </a:lnTo>
                    <a:lnTo>
                      <a:pt x="428" y="239"/>
                    </a:lnTo>
                    <a:lnTo>
                      <a:pt x="430" y="235"/>
                    </a:lnTo>
                    <a:lnTo>
                      <a:pt x="430" y="235"/>
                    </a:lnTo>
                    <a:lnTo>
                      <a:pt x="436" y="237"/>
                    </a:lnTo>
                    <a:lnTo>
                      <a:pt x="458" y="221"/>
                    </a:lnTo>
                    <a:lnTo>
                      <a:pt x="458" y="221"/>
                    </a:lnTo>
                    <a:lnTo>
                      <a:pt x="462" y="209"/>
                    </a:lnTo>
                    <a:lnTo>
                      <a:pt x="462" y="209"/>
                    </a:lnTo>
                    <a:lnTo>
                      <a:pt x="474" y="205"/>
                    </a:lnTo>
                    <a:lnTo>
                      <a:pt x="474" y="205"/>
                    </a:lnTo>
                    <a:lnTo>
                      <a:pt x="476" y="201"/>
                    </a:lnTo>
                    <a:lnTo>
                      <a:pt x="476" y="201"/>
                    </a:lnTo>
                    <a:lnTo>
                      <a:pt x="484" y="201"/>
                    </a:lnTo>
                    <a:lnTo>
                      <a:pt x="520" y="201"/>
                    </a:lnTo>
                    <a:lnTo>
                      <a:pt x="520" y="201"/>
                    </a:lnTo>
                    <a:lnTo>
                      <a:pt x="528" y="209"/>
                    </a:lnTo>
                    <a:lnTo>
                      <a:pt x="528" y="209"/>
                    </a:lnTo>
                    <a:lnTo>
                      <a:pt x="540" y="209"/>
                    </a:lnTo>
                    <a:lnTo>
                      <a:pt x="540" y="209"/>
                    </a:lnTo>
                    <a:lnTo>
                      <a:pt x="542" y="227"/>
                    </a:lnTo>
                    <a:lnTo>
                      <a:pt x="542" y="227"/>
                    </a:lnTo>
                    <a:lnTo>
                      <a:pt x="552" y="239"/>
                    </a:lnTo>
                    <a:lnTo>
                      <a:pt x="552" y="249"/>
                    </a:lnTo>
                    <a:lnTo>
                      <a:pt x="552" y="249"/>
                    </a:lnTo>
                    <a:lnTo>
                      <a:pt x="536" y="253"/>
                    </a:lnTo>
                    <a:lnTo>
                      <a:pt x="536" y="253"/>
                    </a:lnTo>
                    <a:lnTo>
                      <a:pt x="536" y="257"/>
                    </a:lnTo>
                    <a:lnTo>
                      <a:pt x="536" y="257"/>
                    </a:lnTo>
                    <a:lnTo>
                      <a:pt x="528" y="257"/>
                    </a:lnTo>
                    <a:lnTo>
                      <a:pt x="528" y="257"/>
                    </a:lnTo>
                    <a:lnTo>
                      <a:pt x="514" y="279"/>
                    </a:lnTo>
                    <a:lnTo>
                      <a:pt x="514" y="279"/>
                    </a:lnTo>
                    <a:lnTo>
                      <a:pt x="504" y="289"/>
                    </a:lnTo>
                    <a:lnTo>
                      <a:pt x="504" y="289"/>
                    </a:lnTo>
                    <a:lnTo>
                      <a:pt x="500" y="295"/>
                    </a:lnTo>
                    <a:lnTo>
                      <a:pt x="500" y="295"/>
                    </a:lnTo>
                    <a:lnTo>
                      <a:pt x="484" y="303"/>
                    </a:lnTo>
                    <a:lnTo>
                      <a:pt x="474" y="331"/>
                    </a:lnTo>
                    <a:lnTo>
                      <a:pt x="478" y="353"/>
                    </a:lnTo>
                    <a:lnTo>
                      <a:pt x="484" y="367"/>
                    </a:lnTo>
                    <a:lnTo>
                      <a:pt x="492" y="381"/>
                    </a:lnTo>
                    <a:lnTo>
                      <a:pt x="508" y="405"/>
                    </a:lnTo>
                    <a:lnTo>
                      <a:pt x="508" y="405"/>
                    </a:lnTo>
                    <a:lnTo>
                      <a:pt x="538" y="409"/>
                    </a:lnTo>
                    <a:lnTo>
                      <a:pt x="538" y="409"/>
                    </a:lnTo>
                    <a:lnTo>
                      <a:pt x="566" y="415"/>
                    </a:lnTo>
                    <a:lnTo>
                      <a:pt x="566" y="415"/>
                    </a:lnTo>
                    <a:lnTo>
                      <a:pt x="578" y="407"/>
                    </a:lnTo>
                    <a:lnTo>
                      <a:pt x="578" y="407"/>
                    </a:lnTo>
                    <a:lnTo>
                      <a:pt x="588" y="407"/>
                    </a:lnTo>
                    <a:lnTo>
                      <a:pt x="612" y="387"/>
                    </a:lnTo>
                    <a:lnTo>
                      <a:pt x="614" y="379"/>
                    </a:lnTo>
                    <a:lnTo>
                      <a:pt x="614" y="379"/>
                    </a:lnTo>
                    <a:lnTo>
                      <a:pt x="636" y="371"/>
                    </a:lnTo>
                    <a:lnTo>
                      <a:pt x="636" y="371"/>
                    </a:lnTo>
                    <a:lnTo>
                      <a:pt x="636" y="343"/>
                    </a:lnTo>
                    <a:lnTo>
                      <a:pt x="636" y="343"/>
                    </a:lnTo>
                    <a:lnTo>
                      <a:pt x="636" y="343"/>
                    </a:lnTo>
                    <a:lnTo>
                      <a:pt x="636" y="343"/>
                    </a:lnTo>
                    <a:lnTo>
                      <a:pt x="648" y="337"/>
                    </a:lnTo>
                    <a:lnTo>
                      <a:pt x="648" y="337"/>
                    </a:lnTo>
                    <a:lnTo>
                      <a:pt x="648" y="317"/>
                    </a:lnTo>
                    <a:lnTo>
                      <a:pt x="648" y="317"/>
                    </a:lnTo>
                    <a:lnTo>
                      <a:pt x="652" y="311"/>
                    </a:lnTo>
                    <a:lnTo>
                      <a:pt x="660" y="295"/>
                    </a:lnTo>
                    <a:lnTo>
                      <a:pt x="664" y="273"/>
                    </a:lnTo>
                    <a:lnTo>
                      <a:pt x="644" y="249"/>
                    </a:lnTo>
                    <a:lnTo>
                      <a:pt x="644" y="249"/>
                    </a:lnTo>
                    <a:lnTo>
                      <a:pt x="632" y="241"/>
                    </a:lnTo>
                    <a:lnTo>
                      <a:pt x="632" y="241"/>
                    </a:lnTo>
                    <a:lnTo>
                      <a:pt x="634" y="227"/>
                    </a:lnTo>
                    <a:lnTo>
                      <a:pt x="634" y="227"/>
                    </a:lnTo>
                    <a:lnTo>
                      <a:pt x="628" y="223"/>
                    </a:lnTo>
                    <a:lnTo>
                      <a:pt x="628" y="223"/>
                    </a:lnTo>
                    <a:lnTo>
                      <a:pt x="652" y="207"/>
                    </a:lnTo>
                    <a:lnTo>
                      <a:pt x="652" y="207"/>
                    </a:lnTo>
                    <a:lnTo>
                      <a:pt x="662" y="207"/>
                    </a:lnTo>
                    <a:lnTo>
                      <a:pt x="662" y="207"/>
                    </a:lnTo>
                    <a:lnTo>
                      <a:pt x="684" y="191"/>
                    </a:lnTo>
                    <a:lnTo>
                      <a:pt x="684" y="191"/>
                    </a:lnTo>
                    <a:lnTo>
                      <a:pt x="694" y="189"/>
                    </a:lnTo>
                    <a:lnTo>
                      <a:pt x="69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9D3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" name="Freeform 320"/>
              <p:cNvSpPr>
                <a:spLocks/>
              </p:cNvSpPr>
              <p:nvPr/>
            </p:nvSpPr>
            <p:spPr bwMode="auto">
              <a:xfrm>
                <a:off x="3546" y="2841"/>
                <a:ext cx="684" cy="888"/>
              </a:xfrm>
              <a:custGeom>
                <a:avLst/>
                <a:gdLst>
                  <a:gd name="T0" fmla="*/ 292 w 684"/>
                  <a:gd name="T1" fmla="*/ 846 h 888"/>
                  <a:gd name="T2" fmla="*/ 336 w 684"/>
                  <a:gd name="T3" fmla="*/ 880 h 888"/>
                  <a:gd name="T4" fmla="*/ 390 w 684"/>
                  <a:gd name="T5" fmla="*/ 882 h 888"/>
                  <a:gd name="T6" fmla="*/ 422 w 684"/>
                  <a:gd name="T7" fmla="*/ 872 h 888"/>
                  <a:gd name="T8" fmla="*/ 446 w 684"/>
                  <a:gd name="T9" fmla="*/ 858 h 888"/>
                  <a:gd name="T10" fmla="*/ 478 w 684"/>
                  <a:gd name="T11" fmla="*/ 831 h 888"/>
                  <a:gd name="T12" fmla="*/ 522 w 684"/>
                  <a:gd name="T13" fmla="*/ 805 h 888"/>
                  <a:gd name="T14" fmla="*/ 534 w 684"/>
                  <a:gd name="T15" fmla="*/ 759 h 888"/>
                  <a:gd name="T16" fmla="*/ 548 w 684"/>
                  <a:gd name="T17" fmla="*/ 709 h 888"/>
                  <a:gd name="T18" fmla="*/ 538 w 684"/>
                  <a:gd name="T19" fmla="*/ 635 h 888"/>
                  <a:gd name="T20" fmla="*/ 524 w 684"/>
                  <a:gd name="T21" fmla="*/ 591 h 888"/>
                  <a:gd name="T22" fmla="*/ 498 w 684"/>
                  <a:gd name="T23" fmla="*/ 551 h 888"/>
                  <a:gd name="T24" fmla="*/ 470 w 684"/>
                  <a:gd name="T25" fmla="*/ 513 h 888"/>
                  <a:gd name="T26" fmla="*/ 446 w 684"/>
                  <a:gd name="T27" fmla="*/ 481 h 888"/>
                  <a:gd name="T28" fmla="*/ 392 w 684"/>
                  <a:gd name="T29" fmla="*/ 435 h 888"/>
                  <a:gd name="T30" fmla="*/ 372 w 684"/>
                  <a:gd name="T31" fmla="*/ 376 h 888"/>
                  <a:gd name="T32" fmla="*/ 324 w 684"/>
                  <a:gd name="T33" fmla="*/ 330 h 888"/>
                  <a:gd name="T34" fmla="*/ 338 w 684"/>
                  <a:gd name="T35" fmla="*/ 294 h 888"/>
                  <a:gd name="T36" fmla="*/ 368 w 684"/>
                  <a:gd name="T37" fmla="*/ 240 h 888"/>
                  <a:gd name="T38" fmla="*/ 404 w 684"/>
                  <a:gd name="T39" fmla="*/ 208 h 888"/>
                  <a:gd name="T40" fmla="*/ 434 w 684"/>
                  <a:gd name="T41" fmla="*/ 190 h 888"/>
                  <a:gd name="T42" fmla="*/ 460 w 684"/>
                  <a:gd name="T43" fmla="*/ 162 h 888"/>
                  <a:gd name="T44" fmla="*/ 490 w 684"/>
                  <a:gd name="T45" fmla="*/ 146 h 888"/>
                  <a:gd name="T46" fmla="*/ 522 w 684"/>
                  <a:gd name="T47" fmla="*/ 158 h 888"/>
                  <a:gd name="T48" fmla="*/ 556 w 684"/>
                  <a:gd name="T49" fmla="*/ 158 h 888"/>
                  <a:gd name="T50" fmla="*/ 560 w 684"/>
                  <a:gd name="T51" fmla="*/ 190 h 888"/>
                  <a:gd name="T52" fmla="*/ 572 w 684"/>
                  <a:gd name="T53" fmla="*/ 232 h 888"/>
                  <a:gd name="T54" fmla="*/ 572 w 684"/>
                  <a:gd name="T55" fmla="*/ 260 h 888"/>
                  <a:gd name="T56" fmla="*/ 550 w 684"/>
                  <a:gd name="T57" fmla="*/ 266 h 888"/>
                  <a:gd name="T58" fmla="*/ 518 w 684"/>
                  <a:gd name="T59" fmla="*/ 290 h 888"/>
                  <a:gd name="T60" fmla="*/ 494 w 684"/>
                  <a:gd name="T61" fmla="*/ 318 h 888"/>
                  <a:gd name="T62" fmla="*/ 508 w 684"/>
                  <a:gd name="T63" fmla="*/ 352 h 888"/>
                  <a:gd name="T64" fmla="*/ 556 w 684"/>
                  <a:gd name="T65" fmla="*/ 374 h 888"/>
                  <a:gd name="T66" fmla="*/ 588 w 684"/>
                  <a:gd name="T67" fmla="*/ 358 h 888"/>
                  <a:gd name="T68" fmla="*/ 608 w 684"/>
                  <a:gd name="T69" fmla="*/ 340 h 888"/>
                  <a:gd name="T70" fmla="*/ 620 w 684"/>
                  <a:gd name="T71" fmla="*/ 308 h 888"/>
                  <a:gd name="T72" fmla="*/ 632 w 684"/>
                  <a:gd name="T73" fmla="*/ 272 h 888"/>
                  <a:gd name="T74" fmla="*/ 602 w 684"/>
                  <a:gd name="T75" fmla="*/ 236 h 888"/>
                  <a:gd name="T76" fmla="*/ 596 w 684"/>
                  <a:gd name="T77" fmla="*/ 208 h 888"/>
                  <a:gd name="T78" fmla="*/ 600 w 684"/>
                  <a:gd name="T79" fmla="*/ 198 h 888"/>
                  <a:gd name="T80" fmla="*/ 618 w 684"/>
                  <a:gd name="T81" fmla="*/ 172 h 888"/>
                  <a:gd name="T82" fmla="*/ 668 w 684"/>
                  <a:gd name="T83" fmla="*/ 154 h 888"/>
                  <a:gd name="T84" fmla="*/ 0 w 684"/>
                  <a:gd name="T85" fmla="*/ 0 h 888"/>
                  <a:gd name="T86" fmla="*/ 14 w 684"/>
                  <a:gd name="T87" fmla="*/ 677 h 888"/>
                  <a:gd name="T88" fmla="*/ 20 w 684"/>
                  <a:gd name="T89" fmla="*/ 715 h 888"/>
                  <a:gd name="T90" fmla="*/ 62 w 684"/>
                  <a:gd name="T91" fmla="*/ 733 h 888"/>
                  <a:gd name="T92" fmla="*/ 100 w 684"/>
                  <a:gd name="T93" fmla="*/ 741 h 888"/>
                  <a:gd name="T94" fmla="*/ 140 w 684"/>
                  <a:gd name="T95" fmla="*/ 789 h 888"/>
                  <a:gd name="T96" fmla="*/ 152 w 684"/>
                  <a:gd name="T97" fmla="*/ 823 h 888"/>
                  <a:gd name="T98" fmla="*/ 174 w 684"/>
                  <a:gd name="T99" fmla="*/ 835 h 888"/>
                  <a:gd name="T100" fmla="*/ 186 w 684"/>
                  <a:gd name="T101" fmla="*/ 850 h 888"/>
                  <a:gd name="T102" fmla="*/ 226 w 684"/>
                  <a:gd name="T103" fmla="*/ 880 h 8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684" h="888">
                    <a:moveTo>
                      <a:pt x="248" y="888"/>
                    </a:moveTo>
                    <a:lnTo>
                      <a:pt x="264" y="860"/>
                    </a:lnTo>
                    <a:lnTo>
                      <a:pt x="292" y="846"/>
                    </a:lnTo>
                    <a:lnTo>
                      <a:pt x="308" y="862"/>
                    </a:lnTo>
                    <a:lnTo>
                      <a:pt x="320" y="874"/>
                    </a:lnTo>
                    <a:lnTo>
                      <a:pt x="336" y="880"/>
                    </a:lnTo>
                    <a:lnTo>
                      <a:pt x="356" y="878"/>
                    </a:lnTo>
                    <a:lnTo>
                      <a:pt x="372" y="878"/>
                    </a:lnTo>
                    <a:lnTo>
                      <a:pt x="390" y="882"/>
                    </a:lnTo>
                    <a:lnTo>
                      <a:pt x="394" y="874"/>
                    </a:lnTo>
                    <a:lnTo>
                      <a:pt x="410" y="880"/>
                    </a:lnTo>
                    <a:lnTo>
                      <a:pt x="422" y="872"/>
                    </a:lnTo>
                    <a:lnTo>
                      <a:pt x="434" y="864"/>
                    </a:lnTo>
                    <a:lnTo>
                      <a:pt x="436" y="858"/>
                    </a:lnTo>
                    <a:lnTo>
                      <a:pt x="446" y="858"/>
                    </a:lnTo>
                    <a:lnTo>
                      <a:pt x="454" y="852"/>
                    </a:lnTo>
                    <a:lnTo>
                      <a:pt x="468" y="848"/>
                    </a:lnTo>
                    <a:lnTo>
                      <a:pt x="478" y="831"/>
                    </a:lnTo>
                    <a:lnTo>
                      <a:pt x="498" y="831"/>
                    </a:lnTo>
                    <a:lnTo>
                      <a:pt x="508" y="821"/>
                    </a:lnTo>
                    <a:lnTo>
                      <a:pt x="522" y="805"/>
                    </a:lnTo>
                    <a:lnTo>
                      <a:pt x="526" y="781"/>
                    </a:lnTo>
                    <a:lnTo>
                      <a:pt x="538" y="775"/>
                    </a:lnTo>
                    <a:lnTo>
                      <a:pt x="534" y="759"/>
                    </a:lnTo>
                    <a:lnTo>
                      <a:pt x="528" y="743"/>
                    </a:lnTo>
                    <a:lnTo>
                      <a:pt x="548" y="727"/>
                    </a:lnTo>
                    <a:lnTo>
                      <a:pt x="548" y="709"/>
                    </a:lnTo>
                    <a:lnTo>
                      <a:pt x="544" y="683"/>
                    </a:lnTo>
                    <a:lnTo>
                      <a:pt x="532" y="651"/>
                    </a:lnTo>
                    <a:lnTo>
                      <a:pt x="538" y="635"/>
                    </a:lnTo>
                    <a:lnTo>
                      <a:pt x="534" y="619"/>
                    </a:lnTo>
                    <a:lnTo>
                      <a:pt x="534" y="599"/>
                    </a:lnTo>
                    <a:lnTo>
                      <a:pt x="524" y="591"/>
                    </a:lnTo>
                    <a:lnTo>
                      <a:pt x="518" y="569"/>
                    </a:lnTo>
                    <a:lnTo>
                      <a:pt x="508" y="549"/>
                    </a:lnTo>
                    <a:lnTo>
                      <a:pt x="498" y="551"/>
                    </a:lnTo>
                    <a:lnTo>
                      <a:pt x="484" y="543"/>
                    </a:lnTo>
                    <a:lnTo>
                      <a:pt x="484" y="521"/>
                    </a:lnTo>
                    <a:lnTo>
                      <a:pt x="470" y="513"/>
                    </a:lnTo>
                    <a:lnTo>
                      <a:pt x="460" y="493"/>
                    </a:lnTo>
                    <a:lnTo>
                      <a:pt x="446" y="493"/>
                    </a:lnTo>
                    <a:lnTo>
                      <a:pt x="446" y="481"/>
                    </a:lnTo>
                    <a:lnTo>
                      <a:pt x="426" y="455"/>
                    </a:lnTo>
                    <a:lnTo>
                      <a:pt x="410" y="455"/>
                    </a:lnTo>
                    <a:lnTo>
                      <a:pt x="392" y="435"/>
                    </a:lnTo>
                    <a:lnTo>
                      <a:pt x="390" y="423"/>
                    </a:lnTo>
                    <a:lnTo>
                      <a:pt x="374" y="402"/>
                    </a:lnTo>
                    <a:lnTo>
                      <a:pt x="372" y="376"/>
                    </a:lnTo>
                    <a:lnTo>
                      <a:pt x="356" y="362"/>
                    </a:lnTo>
                    <a:lnTo>
                      <a:pt x="348" y="358"/>
                    </a:lnTo>
                    <a:lnTo>
                      <a:pt x="324" y="330"/>
                    </a:lnTo>
                    <a:lnTo>
                      <a:pt x="322" y="320"/>
                    </a:lnTo>
                    <a:lnTo>
                      <a:pt x="328" y="316"/>
                    </a:lnTo>
                    <a:lnTo>
                      <a:pt x="338" y="294"/>
                    </a:lnTo>
                    <a:lnTo>
                      <a:pt x="350" y="264"/>
                    </a:lnTo>
                    <a:lnTo>
                      <a:pt x="364" y="258"/>
                    </a:lnTo>
                    <a:lnTo>
                      <a:pt x="368" y="240"/>
                    </a:lnTo>
                    <a:lnTo>
                      <a:pt x="380" y="236"/>
                    </a:lnTo>
                    <a:lnTo>
                      <a:pt x="386" y="222"/>
                    </a:lnTo>
                    <a:lnTo>
                      <a:pt x="404" y="208"/>
                    </a:lnTo>
                    <a:lnTo>
                      <a:pt x="410" y="190"/>
                    </a:lnTo>
                    <a:lnTo>
                      <a:pt x="428" y="196"/>
                    </a:lnTo>
                    <a:lnTo>
                      <a:pt x="434" y="190"/>
                    </a:lnTo>
                    <a:lnTo>
                      <a:pt x="440" y="174"/>
                    </a:lnTo>
                    <a:lnTo>
                      <a:pt x="456" y="170"/>
                    </a:lnTo>
                    <a:lnTo>
                      <a:pt x="460" y="162"/>
                    </a:lnTo>
                    <a:lnTo>
                      <a:pt x="476" y="162"/>
                    </a:lnTo>
                    <a:lnTo>
                      <a:pt x="486" y="158"/>
                    </a:lnTo>
                    <a:lnTo>
                      <a:pt x="490" y="146"/>
                    </a:lnTo>
                    <a:lnTo>
                      <a:pt x="500" y="148"/>
                    </a:lnTo>
                    <a:lnTo>
                      <a:pt x="508" y="158"/>
                    </a:lnTo>
                    <a:lnTo>
                      <a:pt x="522" y="158"/>
                    </a:lnTo>
                    <a:lnTo>
                      <a:pt x="534" y="170"/>
                    </a:lnTo>
                    <a:lnTo>
                      <a:pt x="548" y="168"/>
                    </a:lnTo>
                    <a:lnTo>
                      <a:pt x="556" y="158"/>
                    </a:lnTo>
                    <a:lnTo>
                      <a:pt x="568" y="166"/>
                    </a:lnTo>
                    <a:lnTo>
                      <a:pt x="566" y="182"/>
                    </a:lnTo>
                    <a:lnTo>
                      <a:pt x="560" y="190"/>
                    </a:lnTo>
                    <a:lnTo>
                      <a:pt x="562" y="202"/>
                    </a:lnTo>
                    <a:lnTo>
                      <a:pt x="572" y="216"/>
                    </a:lnTo>
                    <a:lnTo>
                      <a:pt x="572" y="232"/>
                    </a:lnTo>
                    <a:lnTo>
                      <a:pt x="582" y="238"/>
                    </a:lnTo>
                    <a:lnTo>
                      <a:pt x="576" y="252"/>
                    </a:lnTo>
                    <a:lnTo>
                      <a:pt x="572" y="260"/>
                    </a:lnTo>
                    <a:lnTo>
                      <a:pt x="562" y="256"/>
                    </a:lnTo>
                    <a:lnTo>
                      <a:pt x="552" y="258"/>
                    </a:lnTo>
                    <a:lnTo>
                      <a:pt x="550" y="266"/>
                    </a:lnTo>
                    <a:lnTo>
                      <a:pt x="538" y="266"/>
                    </a:lnTo>
                    <a:lnTo>
                      <a:pt x="528" y="280"/>
                    </a:lnTo>
                    <a:lnTo>
                      <a:pt x="518" y="290"/>
                    </a:lnTo>
                    <a:lnTo>
                      <a:pt x="512" y="298"/>
                    </a:lnTo>
                    <a:lnTo>
                      <a:pt x="498" y="306"/>
                    </a:lnTo>
                    <a:lnTo>
                      <a:pt x="494" y="318"/>
                    </a:lnTo>
                    <a:lnTo>
                      <a:pt x="496" y="330"/>
                    </a:lnTo>
                    <a:lnTo>
                      <a:pt x="500" y="342"/>
                    </a:lnTo>
                    <a:lnTo>
                      <a:pt x="508" y="352"/>
                    </a:lnTo>
                    <a:lnTo>
                      <a:pt x="518" y="368"/>
                    </a:lnTo>
                    <a:lnTo>
                      <a:pt x="538" y="370"/>
                    </a:lnTo>
                    <a:lnTo>
                      <a:pt x="556" y="374"/>
                    </a:lnTo>
                    <a:lnTo>
                      <a:pt x="568" y="368"/>
                    </a:lnTo>
                    <a:lnTo>
                      <a:pt x="576" y="368"/>
                    </a:lnTo>
                    <a:lnTo>
                      <a:pt x="588" y="358"/>
                    </a:lnTo>
                    <a:lnTo>
                      <a:pt x="592" y="342"/>
                    </a:lnTo>
                    <a:lnTo>
                      <a:pt x="598" y="344"/>
                    </a:lnTo>
                    <a:lnTo>
                      <a:pt x="608" y="340"/>
                    </a:lnTo>
                    <a:lnTo>
                      <a:pt x="608" y="326"/>
                    </a:lnTo>
                    <a:lnTo>
                      <a:pt x="610" y="312"/>
                    </a:lnTo>
                    <a:lnTo>
                      <a:pt x="620" y="308"/>
                    </a:lnTo>
                    <a:lnTo>
                      <a:pt x="620" y="294"/>
                    </a:lnTo>
                    <a:lnTo>
                      <a:pt x="628" y="284"/>
                    </a:lnTo>
                    <a:lnTo>
                      <a:pt x="632" y="272"/>
                    </a:lnTo>
                    <a:lnTo>
                      <a:pt x="634" y="264"/>
                    </a:lnTo>
                    <a:lnTo>
                      <a:pt x="624" y="252"/>
                    </a:lnTo>
                    <a:lnTo>
                      <a:pt x="602" y="236"/>
                    </a:lnTo>
                    <a:lnTo>
                      <a:pt x="604" y="224"/>
                    </a:lnTo>
                    <a:lnTo>
                      <a:pt x="596" y="216"/>
                    </a:lnTo>
                    <a:lnTo>
                      <a:pt x="596" y="208"/>
                    </a:lnTo>
                    <a:lnTo>
                      <a:pt x="588" y="206"/>
                    </a:lnTo>
                    <a:lnTo>
                      <a:pt x="590" y="198"/>
                    </a:lnTo>
                    <a:lnTo>
                      <a:pt x="600" y="198"/>
                    </a:lnTo>
                    <a:lnTo>
                      <a:pt x="608" y="190"/>
                    </a:lnTo>
                    <a:lnTo>
                      <a:pt x="600" y="184"/>
                    </a:lnTo>
                    <a:lnTo>
                      <a:pt x="618" y="172"/>
                    </a:lnTo>
                    <a:lnTo>
                      <a:pt x="638" y="166"/>
                    </a:lnTo>
                    <a:lnTo>
                      <a:pt x="652" y="168"/>
                    </a:lnTo>
                    <a:lnTo>
                      <a:pt x="668" y="154"/>
                    </a:lnTo>
                    <a:lnTo>
                      <a:pt x="684" y="150"/>
                    </a:lnTo>
                    <a:lnTo>
                      <a:pt x="684" y="0"/>
                    </a:lnTo>
                    <a:lnTo>
                      <a:pt x="0" y="0"/>
                    </a:lnTo>
                    <a:lnTo>
                      <a:pt x="0" y="669"/>
                    </a:lnTo>
                    <a:lnTo>
                      <a:pt x="6" y="667"/>
                    </a:lnTo>
                    <a:lnTo>
                      <a:pt x="14" y="677"/>
                    </a:lnTo>
                    <a:lnTo>
                      <a:pt x="20" y="683"/>
                    </a:lnTo>
                    <a:lnTo>
                      <a:pt x="26" y="699"/>
                    </a:lnTo>
                    <a:lnTo>
                      <a:pt x="20" y="715"/>
                    </a:lnTo>
                    <a:lnTo>
                      <a:pt x="26" y="723"/>
                    </a:lnTo>
                    <a:lnTo>
                      <a:pt x="44" y="725"/>
                    </a:lnTo>
                    <a:lnTo>
                      <a:pt x="62" y="733"/>
                    </a:lnTo>
                    <a:lnTo>
                      <a:pt x="72" y="725"/>
                    </a:lnTo>
                    <a:lnTo>
                      <a:pt x="84" y="725"/>
                    </a:lnTo>
                    <a:lnTo>
                      <a:pt x="100" y="741"/>
                    </a:lnTo>
                    <a:lnTo>
                      <a:pt x="122" y="763"/>
                    </a:lnTo>
                    <a:lnTo>
                      <a:pt x="136" y="773"/>
                    </a:lnTo>
                    <a:lnTo>
                      <a:pt x="140" y="789"/>
                    </a:lnTo>
                    <a:lnTo>
                      <a:pt x="156" y="799"/>
                    </a:lnTo>
                    <a:lnTo>
                      <a:pt x="160" y="815"/>
                    </a:lnTo>
                    <a:lnTo>
                      <a:pt x="152" y="823"/>
                    </a:lnTo>
                    <a:lnTo>
                      <a:pt x="160" y="835"/>
                    </a:lnTo>
                    <a:lnTo>
                      <a:pt x="170" y="844"/>
                    </a:lnTo>
                    <a:lnTo>
                      <a:pt x="174" y="835"/>
                    </a:lnTo>
                    <a:lnTo>
                      <a:pt x="182" y="827"/>
                    </a:lnTo>
                    <a:lnTo>
                      <a:pt x="198" y="848"/>
                    </a:lnTo>
                    <a:lnTo>
                      <a:pt x="186" y="850"/>
                    </a:lnTo>
                    <a:lnTo>
                      <a:pt x="188" y="860"/>
                    </a:lnTo>
                    <a:lnTo>
                      <a:pt x="202" y="862"/>
                    </a:lnTo>
                    <a:lnTo>
                      <a:pt x="226" y="880"/>
                    </a:lnTo>
                    <a:lnTo>
                      <a:pt x="248" y="888"/>
                    </a:lnTo>
                    <a:close/>
                  </a:path>
                </a:pathLst>
              </a:custGeom>
              <a:solidFill>
                <a:srgbClr val="418A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" name="Freeform 321"/>
              <p:cNvSpPr>
                <a:spLocks/>
              </p:cNvSpPr>
              <p:nvPr/>
            </p:nvSpPr>
            <p:spPr bwMode="auto">
              <a:xfrm>
                <a:off x="3994" y="3362"/>
                <a:ext cx="12" cy="24"/>
              </a:xfrm>
              <a:custGeom>
                <a:avLst/>
                <a:gdLst>
                  <a:gd name="T0" fmla="*/ 0 w 12"/>
                  <a:gd name="T1" fmla="*/ 4 h 24"/>
                  <a:gd name="T2" fmla="*/ 0 w 12"/>
                  <a:gd name="T3" fmla="*/ 4 h 24"/>
                  <a:gd name="T4" fmla="*/ 0 w 12"/>
                  <a:gd name="T5" fmla="*/ 0 h 24"/>
                  <a:gd name="T6" fmla="*/ 0 w 12"/>
                  <a:gd name="T7" fmla="*/ 0 h 24"/>
                  <a:gd name="T8" fmla="*/ 4 w 12"/>
                  <a:gd name="T9" fmla="*/ 8 h 24"/>
                  <a:gd name="T10" fmla="*/ 4 w 12"/>
                  <a:gd name="T11" fmla="*/ 8 h 24"/>
                  <a:gd name="T12" fmla="*/ 12 w 12"/>
                  <a:gd name="T13" fmla="*/ 14 h 24"/>
                  <a:gd name="T14" fmla="*/ 12 w 12"/>
                  <a:gd name="T15" fmla="*/ 14 h 24"/>
                  <a:gd name="T16" fmla="*/ 12 w 12"/>
                  <a:gd name="T17" fmla="*/ 24 h 24"/>
                  <a:gd name="T18" fmla="*/ 12 w 12"/>
                  <a:gd name="T19" fmla="*/ 24 h 24"/>
                  <a:gd name="T20" fmla="*/ 0 w 12"/>
                  <a:gd name="T21" fmla="*/ 14 h 24"/>
                  <a:gd name="T22" fmla="*/ 0 w 12"/>
                  <a:gd name="T23" fmla="*/ 14 h 24"/>
                  <a:gd name="T24" fmla="*/ 0 w 12"/>
                  <a:gd name="T25" fmla="*/ 4 h 24"/>
                  <a:gd name="T26" fmla="*/ 0 w 12"/>
                  <a:gd name="T27" fmla="*/ 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" h="24">
                    <a:moveTo>
                      <a:pt x="0" y="4"/>
                    </a:moveTo>
                    <a:lnTo>
                      <a:pt x="0" y="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4" y="8"/>
                    </a:lnTo>
                    <a:lnTo>
                      <a:pt x="4" y="8"/>
                    </a:lnTo>
                    <a:lnTo>
                      <a:pt x="12" y="14"/>
                    </a:lnTo>
                    <a:lnTo>
                      <a:pt x="12" y="14"/>
                    </a:lnTo>
                    <a:lnTo>
                      <a:pt x="12" y="24"/>
                    </a:lnTo>
                    <a:lnTo>
                      <a:pt x="12" y="24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F2AF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" name="Freeform 322"/>
              <p:cNvSpPr>
                <a:spLocks noEditPoints="1"/>
              </p:cNvSpPr>
              <p:nvPr/>
            </p:nvSpPr>
            <p:spPr bwMode="auto">
              <a:xfrm>
                <a:off x="4070" y="3109"/>
                <a:ext cx="78" cy="76"/>
              </a:xfrm>
              <a:custGeom>
                <a:avLst/>
                <a:gdLst>
                  <a:gd name="T0" fmla="*/ 48 w 78"/>
                  <a:gd name="T1" fmla="*/ 26 h 76"/>
                  <a:gd name="T2" fmla="*/ 48 w 78"/>
                  <a:gd name="T3" fmla="*/ 26 h 76"/>
                  <a:gd name="T4" fmla="*/ 50 w 78"/>
                  <a:gd name="T5" fmla="*/ 22 h 76"/>
                  <a:gd name="T6" fmla="*/ 50 w 78"/>
                  <a:gd name="T7" fmla="*/ 22 h 76"/>
                  <a:gd name="T8" fmla="*/ 60 w 78"/>
                  <a:gd name="T9" fmla="*/ 28 h 76"/>
                  <a:gd name="T10" fmla="*/ 60 w 78"/>
                  <a:gd name="T11" fmla="*/ 28 h 76"/>
                  <a:gd name="T12" fmla="*/ 58 w 78"/>
                  <a:gd name="T13" fmla="*/ 42 h 76"/>
                  <a:gd name="T14" fmla="*/ 58 w 78"/>
                  <a:gd name="T15" fmla="*/ 42 h 76"/>
                  <a:gd name="T16" fmla="*/ 48 w 78"/>
                  <a:gd name="T17" fmla="*/ 38 h 76"/>
                  <a:gd name="T18" fmla="*/ 48 w 78"/>
                  <a:gd name="T19" fmla="*/ 38 h 76"/>
                  <a:gd name="T20" fmla="*/ 40 w 78"/>
                  <a:gd name="T21" fmla="*/ 72 h 76"/>
                  <a:gd name="T22" fmla="*/ 40 w 78"/>
                  <a:gd name="T23" fmla="*/ 72 h 76"/>
                  <a:gd name="T24" fmla="*/ 36 w 78"/>
                  <a:gd name="T25" fmla="*/ 72 h 76"/>
                  <a:gd name="T26" fmla="*/ 36 w 78"/>
                  <a:gd name="T27" fmla="*/ 72 h 76"/>
                  <a:gd name="T28" fmla="*/ 28 w 78"/>
                  <a:gd name="T29" fmla="*/ 76 h 76"/>
                  <a:gd name="T30" fmla="*/ 28 w 78"/>
                  <a:gd name="T31" fmla="*/ 76 h 76"/>
                  <a:gd name="T32" fmla="*/ 18 w 78"/>
                  <a:gd name="T33" fmla="*/ 74 h 76"/>
                  <a:gd name="T34" fmla="*/ 18 w 78"/>
                  <a:gd name="T35" fmla="*/ 74 h 76"/>
                  <a:gd name="T36" fmla="*/ 10 w 78"/>
                  <a:gd name="T37" fmla="*/ 74 h 76"/>
                  <a:gd name="T38" fmla="*/ 10 w 78"/>
                  <a:gd name="T39" fmla="*/ 74 h 76"/>
                  <a:gd name="T40" fmla="*/ 6 w 78"/>
                  <a:gd name="T41" fmla="*/ 70 h 76"/>
                  <a:gd name="T42" fmla="*/ 6 w 78"/>
                  <a:gd name="T43" fmla="*/ 70 h 76"/>
                  <a:gd name="T44" fmla="*/ 2 w 78"/>
                  <a:gd name="T45" fmla="*/ 62 h 76"/>
                  <a:gd name="T46" fmla="*/ 2 w 78"/>
                  <a:gd name="T47" fmla="*/ 62 h 76"/>
                  <a:gd name="T48" fmla="*/ 0 w 78"/>
                  <a:gd name="T49" fmla="*/ 56 h 76"/>
                  <a:gd name="T50" fmla="*/ 0 w 78"/>
                  <a:gd name="T51" fmla="*/ 56 h 76"/>
                  <a:gd name="T52" fmla="*/ 6 w 78"/>
                  <a:gd name="T53" fmla="*/ 52 h 76"/>
                  <a:gd name="T54" fmla="*/ 6 w 78"/>
                  <a:gd name="T55" fmla="*/ 52 h 76"/>
                  <a:gd name="T56" fmla="*/ 16 w 78"/>
                  <a:gd name="T57" fmla="*/ 40 h 76"/>
                  <a:gd name="T58" fmla="*/ 16 w 78"/>
                  <a:gd name="T59" fmla="*/ 40 h 76"/>
                  <a:gd name="T60" fmla="*/ 26 w 78"/>
                  <a:gd name="T61" fmla="*/ 30 h 76"/>
                  <a:gd name="T62" fmla="*/ 26 w 78"/>
                  <a:gd name="T63" fmla="*/ 30 h 76"/>
                  <a:gd name="T64" fmla="*/ 28 w 78"/>
                  <a:gd name="T65" fmla="*/ 26 h 76"/>
                  <a:gd name="T66" fmla="*/ 28 w 78"/>
                  <a:gd name="T67" fmla="*/ 26 h 76"/>
                  <a:gd name="T68" fmla="*/ 48 w 78"/>
                  <a:gd name="T69" fmla="*/ 26 h 76"/>
                  <a:gd name="T70" fmla="*/ 48 w 78"/>
                  <a:gd name="T71" fmla="*/ 26 h 76"/>
                  <a:gd name="T72" fmla="*/ 74 w 78"/>
                  <a:gd name="T73" fmla="*/ 4 h 76"/>
                  <a:gd name="T74" fmla="*/ 74 w 78"/>
                  <a:gd name="T75" fmla="*/ 4 h 76"/>
                  <a:gd name="T76" fmla="*/ 76 w 78"/>
                  <a:gd name="T77" fmla="*/ 0 h 76"/>
                  <a:gd name="T78" fmla="*/ 76 w 78"/>
                  <a:gd name="T79" fmla="*/ 0 h 76"/>
                  <a:gd name="T80" fmla="*/ 78 w 78"/>
                  <a:gd name="T81" fmla="*/ 2 h 76"/>
                  <a:gd name="T82" fmla="*/ 78 w 78"/>
                  <a:gd name="T83" fmla="*/ 2 h 76"/>
                  <a:gd name="T84" fmla="*/ 68 w 78"/>
                  <a:gd name="T85" fmla="*/ 16 h 76"/>
                  <a:gd name="T86" fmla="*/ 68 w 78"/>
                  <a:gd name="T87" fmla="*/ 16 h 76"/>
                  <a:gd name="T88" fmla="*/ 68 w 78"/>
                  <a:gd name="T89" fmla="*/ 22 h 76"/>
                  <a:gd name="T90" fmla="*/ 68 w 78"/>
                  <a:gd name="T91" fmla="*/ 22 h 76"/>
                  <a:gd name="T92" fmla="*/ 64 w 78"/>
                  <a:gd name="T93" fmla="*/ 24 h 76"/>
                  <a:gd name="T94" fmla="*/ 64 w 78"/>
                  <a:gd name="T95" fmla="*/ 24 h 76"/>
                  <a:gd name="T96" fmla="*/ 74 w 78"/>
                  <a:gd name="T97" fmla="*/ 4 h 76"/>
                  <a:gd name="T98" fmla="*/ 74 w 78"/>
                  <a:gd name="T99" fmla="*/ 4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78" h="76">
                    <a:moveTo>
                      <a:pt x="48" y="26"/>
                    </a:moveTo>
                    <a:lnTo>
                      <a:pt x="48" y="26"/>
                    </a:lnTo>
                    <a:lnTo>
                      <a:pt x="50" y="22"/>
                    </a:lnTo>
                    <a:lnTo>
                      <a:pt x="50" y="22"/>
                    </a:lnTo>
                    <a:lnTo>
                      <a:pt x="60" y="28"/>
                    </a:lnTo>
                    <a:lnTo>
                      <a:pt x="60" y="28"/>
                    </a:lnTo>
                    <a:lnTo>
                      <a:pt x="58" y="42"/>
                    </a:lnTo>
                    <a:lnTo>
                      <a:pt x="58" y="42"/>
                    </a:lnTo>
                    <a:lnTo>
                      <a:pt x="48" y="38"/>
                    </a:lnTo>
                    <a:lnTo>
                      <a:pt x="48" y="38"/>
                    </a:lnTo>
                    <a:lnTo>
                      <a:pt x="40" y="72"/>
                    </a:lnTo>
                    <a:lnTo>
                      <a:pt x="40" y="72"/>
                    </a:lnTo>
                    <a:lnTo>
                      <a:pt x="36" y="72"/>
                    </a:lnTo>
                    <a:lnTo>
                      <a:pt x="36" y="72"/>
                    </a:lnTo>
                    <a:lnTo>
                      <a:pt x="28" y="76"/>
                    </a:lnTo>
                    <a:lnTo>
                      <a:pt x="28" y="76"/>
                    </a:lnTo>
                    <a:lnTo>
                      <a:pt x="18" y="74"/>
                    </a:lnTo>
                    <a:lnTo>
                      <a:pt x="18" y="74"/>
                    </a:lnTo>
                    <a:lnTo>
                      <a:pt x="10" y="74"/>
                    </a:lnTo>
                    <a:lnTo>
                      <a:pt x="10" y="74"/>
                    </a:lnTo>
                    <a:lnTo>
                      <a:pt x="6" y="70"/>
                    </a:lnTo>
                    <a:lnTo>
                      <a:pt x="6" y="70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0" y="56"/>
                    </a:lnTo>
                    <a:lnTo>
                      <a:pt x="0" y="56"/>
                    </a:lnTo>
                    <a:lnTo>
                      <a:pt x="6" y="52"/>
                    </a:lnTo>
                    <a:lnTo>
                      <a:pt x="6" y="52"/>
                    </a:lnTo>
                    <a:lnTo>
                      <a:pt x="16" y="40"/>
                    </a:lnTo>
                    <a:lnTo>
                      <a:pt x="16" y="40"/>
                    </a:lnTo>
                    <a:lnTo>
                      <a:pt x="26" y="30"/>
                    </a:lnTo>
                    <a:lnTo>
                      <a:pt x="26" y="30"/>
                    </a:lnTo>
                    <a:lnTo>
                      <a:pt x="28" y="26"/>
                    </a:lnTo>
                    <a:lnTo>
                      <a:pt x="28" y="26"/>
                    </a:lnTo>
                    <a:lnTo>
                      <a:pt x="48" y="26"/>
                    </a:lnTo>
                    <a:lnTo>
                      <a:pt x="48" y="26"/>
                    </a:lnTo>
                    <a:close/>
                    <a:moveTo>
                      <a:pt x="74" y="4"/>
                    </a:moveTo>
                    <a:lnTo>
                      <a:pt x="74" y="4"/>
                    </a:lnTo>
                    <a:lnTo>
                      <a:pt x="76" y="0"/>
                    </a:lnTo>
                    <a:lnTo>
                      <a:pt x="76" y="0"/>
                    </a:lnTo>
                    <a:lnTo>
                      <a:pt x="78" y="2"/>
                    </a:lnTo>
                    <a:lnTo>
                      <a:pt x="78" y="2"/>
                    </a:lnTo>
                    <a:lnTo>
                      <a:pt x="68" y="16"/>
                    </a:lnTo>
                    <a:lnTo>
                      <a:pt x="68" y="16"/>
                    </a:lnTo>
                    <a:lnTo>
                      <a:pt x="68" y="22"/>
                    </a:lnTo>
                    <a:lnTo>
                      <a:pt x="68" y="22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74" y="4"/>
                    </a:lnTo>
                    <a:lnTo>
                      <a:pt x="74" y="4"/>
                    </a:lnTo>
                    <a:close/>
                  </a:path>
                </a:pathLst>
              </a:custGeom>
              <a:solidFill>
                <a:srgbClr val="5AA5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Freeform 323"/>
              <p:cNvSpPr>
                <a:spLocks/>
              </p:cNvSpPr>
              <p:nvPr/>
            </p:nvSpPr>
            <p:spPr bwMode="auto">
              <a:xfrm>
                <a:off x="3546" y="2841"/>
                <a:ext cx="684" cy="888"/>
              </a:xfrm>
              <a:custGeom>
                <a:avLst/>
                <a:gdLst>
                  <a:gd name="T0" fmla="*/ 292 w 684"/>
                  <a:gd name="T1" fmla="*/ 846 h 888"/>
                  <a:gd name="T2" fmla="*/ 336 w 684"/>
                  <a:gd name="T3" fmla="*/ 880 h 888"/>
                  <a:gd name="T4" fmla="*/ 390 w 684"/>
                  <a:gd name="T5" fmla="*/ 882 h 888"/>
                  <a:gd name="T6" fmla="*/ 422 w 684"/>
                  <a:gd name="T7" fmla="*/ 872 h 888"/>
                  <a:gd name="T8" fmla="*/ 446 w 684"/>
                  <a:gd name="T9" fmla="*/ 858 h 888"/>
                  <a:gd name="T10" fmla="*/ 478 w 684"/>
                  <a:gd name="T11" fmla="*/ 831 h 888"/>
                  <a:gd name="T12" fmla="*/ 522 w 684"/>
                  <a:gd name="T13" fmla="*/ 805 h 888"/>
                  <a:gd name="T14" fmla="*/ 534 w 684"/>
                  <a:gd name="T15" fmla="*/ 759 h 888"/>
                  <a:gd name="T16" fmla="*/ 548 w 684"/>
                  <a:gd name="T17" fmla="*/ 709 h 888"/>
                  <a:gd name="T18" fmla="*/ 538 w 684"/>
                  <a:gd name="T19" fmla="*/ 635 h 888"/>
                  <a:gd name="T20" fmla="*/ 524 w 684"/>
                  <a:gd name="T21" fmla="*/ 591 h 888"/>
                  <a:gd name="T22" fmla="*/ 498 w 684"/>
                  <a:gd name="T23" fmla="*/ 551 h 888"/>
                  <a:gd name="T24" fmla="*/ 470 w 684"/>
                  <a:gd name="T25" fmla="*/ 513 h 888"/>
                  <a:gd name="T26" fmla="*/ 446 w 684"/>
                  <a:gd name="T27" fmla="*/ 481 h 888"/>
                  <a:gd name="T28" fmla="*/ 392 w 684"/>
                  <a:gd name="T29" fmla="*/ 435 h 888"/>
                  <a:gd name="T30" fmla="*/ 372 w 684"/>
                  <a:gd name="T31" fmla="*/ 376 h 888"/>
                  <a:gd name="T32" fmla="*/ 324 w 684"/>
                  <a:gd name="T33" fmla="*/ 330 h 888"/>
                  <a:gd name="T34" fmla="*/ 338 w 684"/>
                  <a:gd name="T35" fmla="*/ 294 h 888"/>
                  <a:gd name="T36" fmla="*/ 368 w 684"/>
                  <a:gd name="T37" fmla="*/ 240 h 888"/>
                  <a:gd name="T38" fmla="*/ 404 w 684"/>
                  <a:gd name="T39" fmla="*/ 208 h 888"/>
                  <a:gd name="T40" fmla="*/ 434 w 684"/>
                  <a:gd name="T41" fmla="*/ 190 h 888"/>
                  <a:gd name="T42" fmla="*/ 460 w 684"/>
                  <a:gd name="T43" fmla="*/ 162 h 888"/>
                  <a:gd name="T44" fmla="*/ 490 w 684"/>
                  <a:gd name="T45" fmla="*/ 146 h 888"/>
                  <a:gd name="T46" fmla="*/ 522 w 684"/>
                  <a:gd name="T47" fmla="*/ 158 h 888"/>
                  <a:gd name="T48" fmla="*/ 556 w 684"/>
                  <a:gd name="T49" fmla="*/ 158 h 888"/>
                  <a:gd name="T50" fmla="*/ 560 w 684"/>
                  <a:gd name="T51" fmla="*/ 190 h 888"/>
                  <a:gd name="T52" fmla="*/ 572 w 684"/>
                  <a:gd name="T53" fmla="*/ 232 h 888"/>
                  <a:gd name="T54" fmla="*/ 572 w 684"/>
                  <a:gd name="T55" fmla="*/ 260 h 888"/>
                  <a:gd name="T56" fmla="*/ 550 w 684"/>
                  <a:gd name="T57" fmla="*/ 266 h 888"/>
                  <a:gd name="T58" fmla="*/ 518 w 684"/>
                  <a:gd name="T59" fmla="*/ 290 h 888"/>
                  <a:gd name="T60" fmla="*/ 494 w 684"/>
                  <a:gd name="T61" fmla="*/ 318 h 888"/>
                  <a:gd name="T62" fmla="*/ 508 w 684"/>
                  <a:gd name="T63" fmla="*/ 352 h 888"/>
                  <a:gd name="T64" fmla="*/ 556 w 684"/>
                  <a:gd name="T65" fmla="*/ 374 h 888"/>
                  <a:gd name="T66" fmla="*/ 588 w 684"/>
                  <a:gd name="T67" fmla="*/ 358 h 888"/>
                  <a:gd name="T68" fmla="*/ 608 w 684"/>
                  <a:gd name="T69" fmla="*/ 340 h 888"/>
                  <a:gd name="T70" fmla="*/ 620 w 684"/>
                  <a:gd name="T71" fmla="*/ 308 h 888"/>
                  <a:gd name="T72" fmla="*/ 632 w 684"/>
                  <a:gd name="T73" fmla="*/ 272 h 888"/>
                  <a:gd name="T74" fmla="*/ 602 w 684"/>
                  <a:gd name="T75" fmla="*/ 236 h 888"/>
                  <a:gd name="T76" fmla="*/ 596 w 684"/>
                  <a:gd name="T77" fmla="*/ 208 h 888"/>
                  <a:gd name="T78" fmla="*/ 610 w 684"/>
                  <a:gd name="T79" fmla="*/ 184 h 888"/>
                  <a:gd name="T80" fmla="*/ 652 w 684"/>
                  <a:gd name="T81" fmla="*/ 168 h 888"/>
                  <a:gd name="T82" fmla="*/ 684 w 684"/>
                  <a:gd name="T83" fmla="*/ 0 h 888"/>
                  <a:gd name="T84" fmla="*/ 6 w 684"/>
                  <a:gd name="T85" fmla="*/ 667 h 888"/>
                  <a:gd name="T86" fmla="*/ 26 w 684"/>
                  <a:gd name="T87" fmla="*/ 699 h 888"/>
                  <a:gd name="T88" fmla="*/ 44 w 684"/>
                  <a:gd name="T89" fmla="*/ 725 h 888"/>
                  <a:gd name="T90" fmla="*/ 84 w 684"/>
                  <a:gd name="T91" fmla="*/ 725 h 888"/>
                  <a:gd name="T92" fmla="*/ 136 w 684"/>
                  <a:gd name="T93" fmla="*/ 773 h 888"/>
                  <a:gd name="T94" fmla="*/ 160 w 684"/>
                  <a:gd name="T95" fmla="*/ 815 h 888"/>
                  <a:gd name="T96" fmla="*/ 170 w 684"/>
                  <a:gd name="T97" fmla="*/ 844 h 888"/>
                  <a:gd name="T98" fmla="*/ 198 w 684"/>
                  <a:gd name="T99" fmla="*/ 848 h 888"/>
                  <a:gd name="T100" fmla="*/ 202 w 684"/>
                  <a:gd name="T101" fmla="*/ 862 h 8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684" h="888">
                    <a:moveTo>
                      <a:pt x="248" y="888"/>
                    </a:moveTo>
                    <a:lnTo>
                      <a:pt x="264" y="860"/>
                    </a:lnTo>
                    <a:lnTo>
                      <a:pt x="292" y="846"/>
                    </a:lnTo>
                    <a:lnTo>
                      <a:pt x="308" y="862"/>
                    </a:lnTo>
                    <a:lnTo>
                      <a:pt x="320" y="874"/>
                    </a:lnTo>
                    <a:lnTo>
                      <a:pt x="336" y="880"/>
                    </a:lnTo>
                    <a:lnTo>
                      <a:pt x="356" y="878"/>
                    </a:lnTo>
                    <a:lnTo>
                      <a:pt x="372" y="878"/>
                    </a:lnTo>
                    <a:lnTo>
                      <a:pt x="390" y="882"/>
                    </a:lnTo>
                    <a:lnTo>
                      <a:pt x="394" y="874"/>
                    </a:lnTo>
                    <a:lnTo>
                      <a:pt x="410" y="880"/>
                    </a:lnTo>
                    <a:lnTo>
                      <a:pt x="422" y="872"/>
                    </a:lnTo>
                    <a:lnTo>
                      <a:pt x="434" y="864"/>
                    </a:lnTo>
                    <a:lnTo>
                      <a:pt x="436" y="858"/>
                    </a:lnTo>
                    <a:lnTo>
                      <a:pt x="446" y="858"/>
                    </a:lnTo>
                    <a:lnTo>
                      <a:pt x="454" y="852"/>
                    </a:lnTo>
                    <a:lnTo>
                      <a:pt x="468" y="848"/>
                    </a:lnTo>
                    <a:lnTo>
                      <a:pt x="478" y="831"/>
                    </a:lnTo>
                    <a:lnTo>
                      <a:pt x="498" y="831"/>
                    </a:lnTo>
                    <a:lnTo>
                      <a:pt x="508" y="821"/>
                    </a:lnTo>
                    <a:lnTo>
                      <a:pt x="522" y="805"/>
                    </a:lnTo>
                    <a:lnTo>
                      <a:pt x="526" y="781"/>
                    </a:lnTo>
                    <a:lnTo>
                      <a:pt x="538" y="775"/>
                    </a:lnTo>
                    <a:lnTo>
                      <a:pt x="534" y="759"/>
                    </a:lnTo>
                    <a:lnTo>
                      <a:pt x="528" y="743"/>
                    </a:lnTo>
                    <a:lnTo>
                      <a:pt x="548" y="727"/>
                    </a:lnTo>
                    <a:lnTo>
                      <a:pt x="548" y="709"/>
                    </a:lnTo>
                    <a:lnTo>
                      <a:pt x="544" y="683"/>
                    </a:lnTo>
                    <a:lnTo>
                      <a:pt x="532" y="651"/>
                    </a:lnTo>
                    <a:lnTo>
                      <a:pt x="538" y="635"/>
                    </a:lnTo>
                    <a:lnTo>
                      <a:pt x="534" y="619"/>
                    </a:lnTo>
                    <a:lnTo>
                      <a:pt x="534" y="599"/>
                    </a:lnTo>
                    <a:lnTo>
                      <a:pt x="524" y="591"/>
                    </a:lnTo>
                    <a:lnTo>
                      <a:pt x="518" y="569"/>
                    </a:lnTo>
                    <a:lnTo>
                      <a:pt x="508" y="549"/>
                    </a:lnTo>
                    <a:lnTo>
                      <a:pt x="498" y="551"/>
                    </a:lnTo>
                    <a:lnTo>
                      <a:pt x="484" y="543"/>
                    </a:lnTo>
                    <a:lnTo>
                      <a:pt x="484" y="521"/>
                    </a:lnTo>
                    <a:lnTo>
                      <a:pt x="470" y="513"/>
                    </a:lnTo>
                    <a:lnTo>
                      <a:pt x="460" y="493"/>
                    </a:lnTo>
                    <a:lnTo>
                      <a:pt x="446" y="493"/>
                    </a:lnTo>
                    <a:lnTo>
                      <a:pt x="446" y="481"/>
                    </a:lnTo>
                    <a:lnTo>
                      <a:pt x="426" y="455"/>
                    </a:lnTo>
                    <a:lnTo>
                      <a:pt x="410" y="455"/>
                    </a:lnTo>
                    <a:lnTo>
                      <a:pt x="392" y="435"/>
                    </a:lnTo>
                    <a:lnTo>
                      <a:pt x="390" y="423"/>
                    </a:lnTo>
                    <a:lnTo>
                      <a:pt x="374" y="402"/>
                    </a:lnTo>
                    <a:lnTo>
                      <a:pt x="372" y="376"/>
                    </a:lnTo>
                    <a:lnTo>
                      <a:pt x="356" y="362"/>
                    </a:lnTo>
                    <a:lnTo>
                      <a:pt x="348" y="358"/>
                    </a:lnTo>
                    <a:lnTo>
                      <a:pt x="324" y="330"/>
                    </a:lnTo>
                    <a:lnTo>
                      <a:pt x="322" y="320"/>
                    </a:lnTo>
                    <a:lnTo>
                      <a:pt x="328" y="316"/>
                    </a:lnTo>
                    <a:lnTo>
                      <a:pt x="338" y="294"/>
                    </a:lnTo>
                    <a:lnTo>
                      <a:pt x="350" y="264"/>
                    </a:lnTo>
                    <a:lnTo>
                      <a:pt x="364" y="258"/>
                    </a:lnTo>
                    <a:lnTo>
                      <a:pt x="368" y="240"/>
                    </a:lnTo>
                    <a:lnTo>
                      <a:pt x="380" y="236"/>
                    </a:lnTo>
                    <a:lnTo>
                      <a:pt x="386" y="222"/>
                    </a:lnTo>
                    <a:lnTo>
                      <a:pt x="404" y="208"/>
                    </a:lnTo>
                    <a:lnTo>
                      <a:pt x="410" y="190"/>
                    </a:lnTo>
                    <a:lnTo>
                      <a:pt x="428" y="196"/>
                    </a:lnTo>
                    <a:lnTo>
                      <a:pt x="434" y="190"/>
                    </a:lnTo>
                    <a:lnTo>
                      <a:pt x="440" y="174"/>
                    </a:lnTo>
                    <a:lnTo>
                      <a:pt x="456" y="170"/>
                    </a:lnTo>
                    <a:lnTo>
                      <a:pt x="460" y="162"/>
                    </a:lnTo>
                    <a:lnTo>
                      <a:pt x="476" y="162"/>
                    </a:lnTo>
                    <a:lnTo>
                      <a:pt x="486" y="158"/>
                    </a:lnTo>
                    <a:lnTo>
                      <a:pt x="490" y="146"/>
                    </a:lnTo>
                    <a:lnTo>
                      <a:pt x="500" y="148"/>
                    </a:lnTo>
                    <a:lnTo>
                      <a:pt x="508" y="158"/>
                    </a:lnTo>
                    <a:lnTo>
                      <a:pt x="522" y="158"/>
                    </a:lnTo>
                    <a:lnTo>
                      <a:pt x="534" y="170"/>
                    </a:lnTo>
                    <a:lnTo>
                      <a:pt x="548" y="168"/>
                    </a:lnTo>
                    <a:lnTo>
                      <a:pt x="556" y="158"/>
                    </a:lnTo>
                    <a:lnTo>
                      <a:pt x="568" y="166"/>
                    </a:lnTo>
                    <a:lnTo>
                      <a:pt x="566" y="182"/>
                    </a:lnTo>
                    <a:lnTo>
                      <a:pt x="560" y="190"/>
                    </a:lnTo>
                    <a:lnTo>
                      <a:pt x="562" y="202"/>
                    </a:lnTo>
                    <a:lnTo>
                      <a:pt x="572" y="216"/>
                    </a:lnTo>
                    <a:lnTo>
                      <a:pt x="572" y="232"/>
                    </a:lnTo>
                    <a:lnTo>
                      <a:pt x="582" y="238"/>
                    </a:lnTo>
                    <a:lnTo>
                      <a:pt x="576" y="252"/>
                    </a:lnTo>
                    <a:lnTo>
                      <a:pt x="572" y="260"/>
                    </a:lnTo>
                    <a:lnTo>
                      <a:pt x="562" y="256"/>
                    </a:lnTo>
                    <a:lnTo>
                      <a:pt x="552" y="258"/>
                    </a:lnTo>
                    <a:lnTo>
                      <a:pt x="550" y="266"/>
                    </a:lnTo>
                    <a:lnTo>
                      <a:pt x="538" y="266"/>
                    </a:lnTo>
                    <a:lnTo>
                      <a:pt x="528" y="280"/>
                    </a:lnTo>
                    <a:lnTo>
                      <a:pt x="518" y="290"/>
                    </a:lnTo>
                    <a:lnTo>
                      <a:pt x="512" y="298"/>
                    </a:lnTo>
                    <a:lnTo>
                      <a:pt x="498" y="306"/>
                    </a:lnTo>
                    <a:lnTo>
                      <a:pt x="494" y="318"/>
                    </a:lnTo>
                    <a:lnTo>
                      <a:pt x="496" y="330"/>
                    </a:lnTo>
                    <a:lnTo>
                      <a:pt x="500" y="342"/>
                    </a:lnTo>
                    <a:lnTo>
                      <a:pt x="508" y="352"/>
                    </a:lnTo>
                    <a:lnTo>
                      <a:pt x="518" y="368"/>
                    </a:lnTo>
                    <a:lnTo>
                      <a:pt x="538" y="370"/>
                    </a:lnTo>
                    <a:lnTo>
                      <a:pt x="556" y="374"/>
                    </a:lnTo>
                    <a:lnTo>
                      <a:pt x="568" y="368"/>
                    </a:lnTo>
                    <a:lnTo>
                      <a:pt x="576" y="368"/>
                    </a:lnTo>
                    <a:lnTo>
                      <a:pt x="588" y="358"/>
                    </a:lnTo>
                    <a:lnTo>
                      <a:pt x="592" y="342"/>
                    </a:lnTo>
                    <a:lnTo>
                      <a:pt x="598" y="344"/>
                    </a:lnTo>
                    <a:lnTo>
                      <a:pt x="608" y="340"/>
                    </a:lnTo>
                    <a:lnTo>
                      <a:pt x="608" y="326"/>
                    </a:lnTo>
                    <a:lnTo>
                      <a:pt x="610" y="312"/>
                    </a:lnTo>
                    <a:lnTo>
                      <a:pt x="620" y="308"/>
                    </a:lnTo>
                    <a:lnTo>
                      <a:pt x="620" y="294"/>
                    </a:lnTo>
                    <a:lnTo>
                      <a:pt x="628" y="284"/>
                    </a:lnTo>
                    <a:lnTo>
                      <a:pt x="632" y="272"/>
                    </a:lnTo>
                    <a:lnTo>
                      <a:pt x="634" y="264"/>
                    </a:lnTo>
                    <a:lnTo>
                      <a:pt x="624" y="252"/>
                    </a:lnTo>
                    <a:lnTo>
                      <a:pt x="602" y="236"/>
                    </a:lnTo>
                    <a:lnTo>
                      <a:pt x="604" y="224"/>
                    </a:lnTo>
                    <a:lnTo>
                      <a:pt x="596" y="216"/>
                    </a:lnTo>
                    <a:lnTo>
                      <a:pt x="596" y="208"/>
                    </a:lnTo>
                    <a:lnTo>
                      <a:pt x="600" y="198"/>
                    </a:lnTo>
                    <a:lnTo>
                      <a:pt x="608" y="190"/>
                    </a:lnTo>
                    <a:lnTo>
                      <a:pt x="610" y="184"/>
                    </a:lnTo>
                    <a:lnTo>
                      <a:pt x="618" y="172"/>
                    </a:lnTo>
                    <a:lnTo>
                      <a:pt x="638" y="166"/>
                    </a:lnTo>
                    <a:lnTo>
                      <a:pt x="652" y="168"/>
                    </a:lnTo>
                    <a:lnTo>
                      <a:pt x="668" y="154"/>
                    </a:lnTo>
                    <a:lnTo>
                      <a:pt x="684" y="150"/>
                    </a:lnTo>
                    <a:lnTo>
                      <a:pt x="684" y="0"/>
                    </a:lnTo>
                    <a:lnTo>
                      <a:pt x="0" y="0"/>
                    </a:lnTo>
                    <a:lnTo>
                      <a:pt x="0" y="669"/>
                    </a:lnTo>
                    <a:lnTo>
                      <a:pt x="6" y="667"/>
                    </a:lnTo>
                    <a:lnTo>
                      <a:pt x="14" y="677"/>
                    </a:lnTo>
                    <a:lnTo>
                      <a:pt x="20" y="683"/>
                    </a:lnTo>
                    <a:lnTo>
                      <a:pt x="26" y="699"/>
                    </a:lnTo>
                    <a:lnTo>
                      <a:pt x="20" y="715"/>
                    </a:lnTo>
                    <a:lnTo>
                      <a:pt x="26" y="723"/>
                    </a:lnTo>
                    <a:lnTo>
                      <a:pt x="44" y="725"/>
                    </a:lnTo>
                    <a:lnTo>
                      <a:pt x="62" y="733"/>
                    </a:lnTo>
                    <a:lnTo>
                      <a:pt x="72" y="725"/>
                    </a:lnTo>
                    <a:lnTo>
                      <a:pt x="84" y="725"/>
                    </a:lnTo>
                    <a:lnTo>
                      <a:pt x="100" y="741"/>
                    </a:lnTo>
                    <a:lnTo>
                      <a:pt x="122" y="763"/>
                    </a:lnTo>
                    <a:lnTo>
                      <a:pt x="136" y="773"/>
                    </a:lnTo>
                    <a:lnTo>
                      <a:pt x="140" y="789"/>
                    </a:lnTo>
                    <a:lnTo>
                      <a:pt x="156" y="799"/>
                    </a:lnTo>
                    <a:lnTo>
                      <a:pt x="160" y="815"/>
                    </a:lnTo>
                    <a:lnTo>
                      <a:pt x="152" y="823"/>
                    </a:lnTo>
                    <a:lnTo>
                      <a:pt x="160" y="835"/>
                    </a:lnTo>
                    <a:lnTo>
                      <a:pt x="170" y="844"/>
                    </a:lnTo>
                    <a:lnTo>
                      <a:pt x="174" y="835"/>
                    </a:lnTo>
                    <a:lnTo>
                      <a:pt x="182" y="827"/>
                    </a:lnTo>
                    <a:lnTo>
                      <a:pt x="198" y="848"/>
                    </a:lnTo>
                    <a:lnTo>
                      <a:pt x="186" y="850"/>
                    </a:lnTo>
                    <a:lnTo>
                      <a:pt x="188" y="860"/>
                    </a:lnTo>
                    <a:lnTo>
                      <a:pt x="202" y="862"/>
                    </a:lnTo>
                    <a:lnTo>
                      <a:pt x="226" y="880"/>
                    </a:lnTo>
                    <a:lnTo>
                      <a:pt x="248" y="888"/>
                    </a:lnTo>
                    <a:close/>
                  </a:path>
                </a:pathLst>
              </a:custGeom>
              <a:solidFill>
                <a:srgbClr val="418A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" name="Freeform 324"/>
              <p:cNvSpPr>
                <a:spLocks/>
              </p:cNvSpPr>
              <p:nvPr/>
            </p:nvSpPr>
            <p:spPr bwMode="auto">
              <a:xfrm>
                <a:off x="3538" y="2833"/>
                <a:ext cx="704" cy="860"/>
              </a:xfrm>
              <a:custGeom>
                <a:avLst/>
                <a:gdLst>
                  <a:gd name="T0" fmla="*/ 702 w 704"/>
                  <a:gd name="T1" fmla="*/ 66 h 860"/>
                  <a:gd name="T2" fmla="*/ 678 w 704"/>
                  <a:gd name="T3" fmla="*/ 134 h 860"/>
                  <a:gd name="T4" fmla="*/ 644 w 704"/>
                  <a:gd name="T5" fmla="*/ 144 h 860"/>
                  <a:gd name="T6" fmla="*/ 606 w 704"/>
                  <a:gd name="T7" fmla="*/ 160 h 860"/>
                  <a:gd name="T8" fmla="*/ 560 w 704"/>
                  <a:gd name="T9" fmla="*/ 132 h 860"/>
                  <a:gd name="T10" fmla="*/ 548 w 704"/>
                  <a:gd name="T11" fmla="*/ 144 h 860"/>
                  <a:gd name="T12" fmla="*/ 532 w 704"/>
                  <a:gd name="T13" fmla="*/ 138 h 860"/>
                  <a:gd name="T14" fmla="*/ 480 w 704"/>
                  <a:gd name="T15" fmla="*/ 122 h 860"/>
                  <a:gd name="T16" fmla="*/ 472 w 704"/>
                  <a:gd name="T17" fmla="*/ 142 h 860"/>
                  <a:gd name="T18" fmla="*/ 446 w 704"/>
                  <a:gd name="T19" fmla="*/ 154 h 860"/>
                  <a:gd name="T20" fmla="*/ 428 w 704"/>
                  <a:gd name="T21" fmla="*/ 158 h 860"/>
                  <a:gd name="T22" fmla="*/ 402 w 704"/>
                  <a:gd name="T23" fmla="*/ 166 h 860"/>
                  <a:gd name="T24" fmla="*/ 388 w 704"/>
                  <a:gd name="T25" fmla="*/ 198 h 860"/>
                  <a:gd name="T26" fmla="*/ 368 w 704"/>
                  <a:gd name="T27" fmla="*/ 222 h 860"/>
                  <a:gd name="T28" fmla="*/ 352 w 704"/>
                  <a:gd name="T29" fmla="*/ 226 h 860"/>
                  <a:gd name="T30" fmla="*/ 336 w 704"/>
                  <a:gd name="T31" fmla="*/ 252 h 860"/>
                  <a:gd name="T32" fmla="*/ 314 w 704"/>
                  <a:gd name="T33" fmla="*/ 306 h 860"/>
                  <a:gd name="T34" fmla="*/ 306 w 704"/>
                  <a:gd name="T35" fmla="*/ 352 h 860"/>
                  <a:gd name="T36" fmla="*/ 350 w 704"/>
                  <a:gd name="T37" fmla="*/ 394 h 860"/>
                  <a:gd name="T38" fmla="*/ 352 w 704"/>
                  <a:gd name="T39" fmla="*/ 396 h 860"/>
                  <a:gd name="T40" fmla="*/ 370 w 704"/>
                  <a:gd name="T41" fmla="*/ 441 h 860"/>
                  <a:gd name="T42" fmla="*/ 406 w 704"/>
                  <a:gd name="T43" fmla="*/ 491 h 860"/>
                  <a:gd name="T44" fmla="*/ 420 w 704"/>
                  <a:gd name="T45" fmla="*/ 491 h 860"/>
                  <a:gd name="T46" fmla="*/ 426 w 704"/>
                  <a:gd name="T47" fmla="*/ 529 h 860"/>
                  <a:gd name="T48" fmla="*/ 452 w 704"/>
                  <a:gd name="T49" fmla="*/ 529 h 860"/>
                  <a:gd name="T50" fmla="*/ 464 w 704"/>
                  <a:gd name="T51" fmla="*/ 545 h 860"/>
                  <a:gd name="T52" fmla="*/ 464 w 704"/>
                  <a:gd name="T53" fmla="*/ 567 h 860"/>
                  <a:gd name="T54" fmla="*/ 508 w 704"/>
                  <a:gd name="T55" fmla="*/ 613 h 860"/>
                  <a:gd name="T56" fmla="*/ 514 w 704"/>
                  <a:gd name="T57" fmla="*/ 619 h 860"/>
                  <a:gd name="T58" fmla="*/ 516 w 704"/>
                  <a:gd name="T59" fmla="*/ 641 h 860"/>
                  <a:gd name="T60" fmla="*/ 508 w 704"/>
                  <a:gd name="T61" fmla="*/ 659 h 860"/>
                  <a:gd name="T62" fmla="*/ 528 w 704"/>
                  <a:gd name="T63" fmla="*/ 719 h 860"/>
                  <a:gd name="T64" fmla="*/ 528 w 704"/>
                  <a:gd name="T65" fmla="*/ 723 h 860"/>
                  <a:gd name="T66" fmla="*/ 514 w 704"/>
                  <a:gd name="T67" fmla="*/ 771 h 860"/>
                  <a:gd name="T68" fmla="*/ 510 w 704"/>
                  <a:gd name="T69" fmla="*/ 773 h 860"/>
                  <a:gd name="T70" fmla="*/ 494 w 704"/>
                  <a:gd name="T71" fmla="*/ 809 h 860"/>
                  <a:gd name="T72" fmla="*/ 494 w 704"/>
                  <a:gd name="T73" fmla="*/ 811 h 860"/>
                  <a:gd name="T74" fmla="*/ 458 w 704"/>
                  <a:gd name="T75" fmla="*/ 831 h 860"/>
                  <a:gd name="T76" fmla="*/ 448 w 704"/>
                  <a:gd name="T77" fmla="*/ 833 h 860"/>
                  <a:gd name="T78" fmla="*/ 424 w 704"/>
                  <a:gd name="T79" fmla="*/ 837 h 860"/>
                  <a:gd name="T80" fmla="*/ 420 w 704"/>
                  <a:gd name="T81" fmla="*/ 852 h 860"/>
                  <a:gd name="T82" fmla="*/ 414 w 704"/>
                  <a:gd name="T83" fmla="*/ 856 h 860"/>
                  <a:gd name="T84" fmla="*/ 388 w 704"/>
                  <a:gd name="T85" fmla="*/ 845 h 860"/>
                  <a:gd name="T86" fmla="*/ 364 w 704"/>
                  <a:gd name="T87" fmla="*/ 858 h 860"/>
                  <a:gd name="T88" fmla="*/ 348 w 704"/>
                  <a:gd name="T89" fmla="*/ 860 h 860"/>
                  <a:gd name="T90" fmla="*/ 334 w 704"/>
                  <a:gd name="T91" fmla="*/ 849 h 860"/>
                  <a:gd name="T92" fmla="*/ 252 w 704"/>
                  <a:gd name="T93" fmla="*/ 845 h 860"/>
                  <a:gd name="T94" fmla="*/ 244 w 704"/>
                  <a:gd name="T95" fmla="*/ 860 h 860"/>
                  <a:gd name="T96" fmla="*/ 190 w 704"/>
                  <a:gd name="T97" fmla="*/ 795 h 860"/>
                  <a:gd name="T98" fmla="*/ 188 w 704"/>
                  <a:gd name="T99" fmla="*/ 789 h 860"/>
                  <a:gd name="T100" fmla="*/ 168 w 704"/>
                  <a:gd name="T101" fmla="*/ 765 h 860"/>
                  <a:gd name="T102" fmla="*/ 150 w 704"/>
                  <a:gd name="T103" fmla="*/ 749 h 860"/>
                  <a:gd name="T104" fmla="*/ 72 w 704"/>
                  <a:gd name="T105" fmla="*/ 705 h 860"/>
                  <a:gd name="T106" fmla="*/ 68 w 704"/>
                  <a:gd name="T107" fmla="*/ 709 h 860"/>
                  <a:gd name="T108" fmla="*/ 54 w 704"/>
                  <a:gd name="T109" fmla="*/ 677 h 860"/>
                  <a:gd name="T110" fmla="*/ 0 w 704"/>
                  <a:gd name="T111" fmla="*/ 647 h 860"/>
                  <a:gd name="T112" fmla="*/ 2 w 704"/>
                  <a:gd name="T113" fmla="*/ 0 h 8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704" h="860">
                    <a:moveTo>
                      <a:pt x="704" y="2"/>
                    </a:moveTo>
                    <a:lnTo>
                      <a:pt x="704" y="2"/>
                    </a:lnTo>
                    <a:lnTo>
                      <a:pt x="702" y="66"/>
                    </a:lnTo>
                    <a:lnTo>
                      <a:pt x="700" y="124"/>
                    </a:lnTo>
                    <a:lnTo>
                      <a:pt x="700" y="124"/>
                    </a:lnTo>
                    <a:lnTo>
                      <a:pt x="678" y="134"/>
                    </a:lnTo>
                    <a:lnTo>
                      <a:pt x="652" y="146"/>
                    </a:lnTo>
                    <a:lnTo>
                      <a:pt x="652" y="146"/>
                    </a:lnTo>
                    <a:lnTo>
                      <a:pt x="644" y="144"/>
                    </a:lnTo>
                    <a:lnTo>
                      <a:pt x="612" y="154"/>
                    </a:lnTo>
                    <a:lnTo>
                      <a:pt x="612" y="154"/>
                    </a:lnTo>
                    <a:lnTo>
                      <a:pt x="606" y="160"/>
                    </a:lnTo>
                    <a:lnTo>
                      <a:pt x="606" y="160"/>
                    </a:lnTo>
                    <a:lnTo>
                      <a:pt x="606" y="158"/>
                    </a:lnTo>
                    <a:lnTo>
                      <a:pt x="560" y="132"/>
                    </a:lnTo>
                    <a:lnTo>
                      <a:pt x="560" y="132"/>
                    </a:lnTo>
                    <a:lnTo>
                      <a:pt x="548" y="144"/>
                    </a:lnTo>
                    <a:lnTo>
                      <a:pt x="548" y="144"/>
                    </a:lnTo>
                    <a:lnTo>
                      <a:pt x="542" y="138"/>
                    </a:lnTo>
                    <a:lnTo>
                      <a:pt x="542" y="138"/>
                    </a:lnTo>
                    <a:lnTo>
                      <a:pt x="532" y="138"/>
                    </a:lnTo>
                    <a:lnTo>
                      <a:pt x="532" y="138"/>
                    </a:lnTo>
                    <a:lnTo>
                      <a:pt x="526" y="130"/>
                    </a:lnTo>
                    <a:lnTo>
                      <a:pt x="480" y="122"/>
                    </a:lnTo>
                    <a:lnTo>
                      <a:pt x="480" y="122"/>
                    </a:lnTo>
                    <a:lnTo>
                      <a:pt x="472" y="142"/>
                    </a:lnTo>
                    <a:lnTo>
                      <a:pt x="472" y="142"/>
                    </a:lnTo>
                    <a:lnTo>
                      <a:pt x="454" y="142"/>
                    </a:lnTo>
                    <a:lnTo>
                      <a:pt x="454" y="142"/>
                    </a:lnTo>
                    <a:lnTo>
                      <a:pt x="446" y="154"/>
                    </a:lnTo>
                    <a:lnTo>
                      <a:pt x="446" y="154"/>
                    </a:lnTo>
                    <a:lnTo>
                      <a:pt x="428" y="158"/>
                    </a:lnTo>
                    <a:lnTo>
                      <a:pt x="428" y="158"/>
                    </a:lnTo>
                    <a:lnTo>
                      <a:pt x="422" y="172"/>
                    </a:lnTo>
                    <a:lnTo>
                      <a:pt x="422" y="172"/>
                    </a:lnTo>
                    <a:lnTo>
                      <a:pt x="402" y="166"/>
                    </a:lnTo>
                    <a:lnTo>
                      <a:pt x="402" y="166"/>
                    </a:lnTo>
                    <a:lnTo>
                      <a:pt x="388" y="198"/>
                    </a:lnTo>
                    <a:lnTo>
                      <a:pt x="388" y="198"/>
                    </a:lnTo>
                    <a:lnTo>
                      <a:pt x="372" y="212"/>
                    </a:lnTo>
                    <a:lnTo>
                      <a:pt x="372" y="212"/>
                    </a:lnTo>
                    <a:lnTo>
                      <a:pt x="368" y="222"/>
                    </a:lnTo>
                    <a:lnTo>
                      <a:pt x="368" y="222"/>
                    </a:lnTo>
                    <a:lnTo>
                      <a:pt x="352" y="226"/>
                    </a:lnTo>
                    <a:lnTo>
                      <a:pt x="352" y="226"/>
                    </a:lnTo>
                    <a:lnTo>
                      <a:pt x="348" y="246"/>
                    </a:lnTo>
                    <a:lnTo>
                      <a:pt x="348" y="246"/>
                    </a:lnTo>
                    <a:lnTo>
                      <a:pt x="336" y="252"/>
                    </a:lnTo>
                    <a:lnTo>
                      <a:pt x="320" y="292"/>
                    </a:lnTo>
                    <a:lnTo>
                      <a:pt x="320" y="292"/>
                    </a:lnTo>
                    <a:lnTo>
                      <a:pt x="314" y="306"/>
                    </a:lnTo>
                    <a:lnTo>
                      <a:pt x="314" y="306"/>
                    </a:lnTo>
                    <a:lnTo>
                      <a:pt x="300" y="316"/>
                    </a:lnTo>
                    <a:lnTo>
                      <a:pt x="306" y="352"/>
                    </a:lnTo>
                    <a:lnTo>
                      <a:pt x="340" y="392"/>
                    </a:lnTo>
                    <a:lnTo>
                      <a:pt x="340" y="392"/>
                    </a:lnTo>
                    <a:lnTo>
                      <a:pt x="350" y="394"/>
                    </a:lnTo>
                    <a:lnTo>
                      <a:pt x="350" y="394"/>
                    </a:lnTo>
                    <a:lnTo>
                      <a:pt x="352" y="396"/>
                    </a:lnTo>
                    <a:lnTo>
                      <a:pt x="352" y="396"/>
                    </a:lnTo>
                    <a:lnTo>
                      <a:pt x="354" y="420"/>
                    </a:lnTo>
                    <a:lnTo>
                      <a:pt x="354" y="420"/>
                    </a:lnTo>
                    <a:lnTo>
                      <a:pt x="370" y="441"/>
                    </a:lnTo>
                    <a:lnTo>
                      <a:pt x="370" y="441"/>
                    </a:lnTo>
                    <a:lnTo>
                      <a:pt x="374" y="457"/>
                    </a:lnTo>
                    <a:lnTo>
                      <a:pt x="406" y="491"/>
                    </a:lnTo>
                    <a:lnTo>
                      <a:pt x="406" y="491"/>
                    </a:lnTo>
                    <a:lnTo>
                      <a:pt x="420" y="491"/>
                    </a:lnTo>
                    <a:lnTo>
                      <a:pt x="420" y="491"/>
                    </a:lnTo>
                    <a:lnTo>
                      <a:pt x="426" y="497"/>
                    </a:lnTo>
                    <a:lnTo>
                      <a:pt x="426" y="497"/>
                    </a:lnTo>
                    <a:lnTo>
                      <a:pt x="426" y="529"/>
                    </a:lnTo>
                    <a:lnTo>
                      <a:pt x="426" y="529"/>
                    </a:lnTo>
                    <a:lnTo>
                      <a:pt x="452" y="529"/>
                    </a:lnTo>
                    <a:lnTo>
                      <a:pt x="452" y="529"/>
                    </a:lnTo>
                    <a:lnTo>
                      <a:pt x="458" y="541"/>
                    </a:lnTo>
                    <a:lnTo>
                      <a:pt x="458" y="541"/>
                    </a:lnTo>
                    <a:lnTo>
                      <a:pt x="464" y="545"/>
                    </a:lnTo>
                    <a:lnTo>
                      <a:pt x="464" y="545"/>
                    </a:lnTo>
                    <a:lnTo>
                      <a:pt x="464" y="567"/>
                    </a:lnTo>
                    <a:lnTo>
                      <a:pt x="464" y="567"/>
                    </a:lnTo>
                    <a:lnTo>
                      <a:pt x="500" y="589"/>
                    </a:lnTo>
                    <a:lnTo>
                      <a:pt x="500" y="589"/>
                    </a:lnTo>
                    <a:lnTo>
                      <a:pt x="508" y="613"/>
                    </a:lnTo>
                    <a:lnTo>
                      <a:pt x="508" y="613"/>
                    </a:lnTo>
                    <a:lnTo>
                      <a:pt x="514" y="619"/>
                    </a:lnTo>
                    <a:lnTo>
                      <a:pt x="514" y="619"/>
                    </a:lnTo>
                    <a:lnTo>
                      <a:pt x="514" y="629"/>
                    </a:lnTo>
                    <a:lnTo>
                      <a:pt x="514" y="629"/>
                    </a:lnTo>
                    <a:lnTo>
                      <a:pt x="516" y="641"/>
                    </a:lnTo>
                    <a:lnTo>
                      <a:pt x="516" y="641"/>
                    </a:lnTo>
                    <a:lnTo>
                      <a:pt x="508" y="659"/>
                    </a:lnTo>
                    <a:lnTo>
                      <a:pt x="508" y="659"/>
                    </a:lnTo>
                    <a:lnTo>
                      <a:pt x="524" y="699"/>
                    </a:lnTo>
                    <a:lnTo>
                      <a:pt x="524" y="699"/>
                    </a:lnTo>
                    <a:lnTo>
                      <a:pt x="528" y="719"/>
                    </a:lnTo>
                    <a:lnTo>
                      <a:pt x="528" y="719"/>
                    </a:lnTo>
                    <a:lnTo>
                      <a:pt x="528" y="723"/>
                    </a:lnTo>
                    <a:lnTo>
                      <a:pt x="528" y="723"/>
                    </a:lnTo>
                    <a:lnTo>
                      <a:pt x="504" y="741"/>
                    </a:lnTo>
                    <a:lnTo>
                      <a:pt x="504" y="741"/>
                    </a:lnTo>
                    <a:lnTo>
                      <a:pt x="514" y="771"/>
                    </a:lnTo>
                    <a:lnTo>
                      <a:pt x="514" y="771"/>
                    </a:lnTo>
                    <a:lnTo>
                      <a:pt x="510" y="773"/>
                    </a:lnTo>
                    <a:lnTo>
                      <a:pt x="510" y="773"/>
                    </a:lnTo>
                    <a:lnTo>
                      <a:pt x="504" y="799"/>
                    </a:lnTo>
                    <a:lnTo>
                      <a:pt x="504" y="799"/>
                    </a:lnTo>
                    <a:lnTo>
                      <a:pt x="494" y="809"/>
                    </a:lnTo>
                    <a:lnTo>
                      <a:pt x="494" y="809"/>
                    </a:lnTo>
                    <a:lnTo>
                      <a:pt x="494" y="811"/>
                    </a:lnTo>
                    <a:lnTo>
                      <a:pt x="494" y="811"/>
                    </a:lnTo>
                    <a:lnTo>
                      <a:pt x="470" y="811"/>
                    </a:lnTo>
                    <a:lnTo>
                      <a:pt x="470" y="811"/>
                    </a:lnTo>
                    <a:lnTo>
                      <a:pt x="458" y="831"/>
                    </a:lnTo>
                    <a:lnTo>
                      <a:pt x="458" y="831"/>
                    </a:lnTo>
                    <a:lnTo>
                      <a:pt x="448" y="833"/>
                    </a:lnTo>
                    <a:lnTo>
                      <a:pt x="448" y="833"/>
                    </a:lnTo>
                    <a:lnTo>
                      <a:pt x="444" y="837"/>
                    </a:lnTo>
                    <a:lnTo>
                      <a:pt x="444" y="837"/>
                    </a:lnTo>
                    <a:lnTo>
                      <a:pt x="424" y="837"/>
                    </a:lnTo>
                    <a:lnTo>
                      <a:pt x="424" y="837"/>
                    </a:lnTo>
                    <a:lnTo>
                      <a:pt x="420" y="852"/>
                    </a:lnTo>
                    <a:lnTo>
                      <a:pt x="420" y="852"/>
                    </a:lnTo>
                    <a:lnTo>
                      <a:pt x="414" y="856"/>
                    </a:lnTo>
                    <a:lnTo>
                      <a:pt x="414" y="856"/>
                    </a:lnTo>
                    <a:lnTo>
                      <a:pt x="414" y="856"/>
                    </a:lnTo>
                    <a:lnTo>
                      <a:pt x="414" y="856"/>
                    </a:lnTo>
                    <a:lnTo>
                      <a:pt x="388" y="845"/>
                    </a:lnTo>
                    <a:lnTo>
                      <a:pt x="388" y="845"/>
                    </a:lnTo>
                    <a:lnTo>
                      <a:pt x="382" y="858"/>
                    </a:lnTo>
                    <a:lnTo>
                      <a:pt x="382" y="858"/>
                    </a:lnTo>
                    <a:lnTo>
                      <a:pt x="364" y="858"/>
                    </a:lnTo>
                    <a:lnTo>
                      <a:pt x="364" y="858"/>
                    </a:lnTo>
                    <a:lnTo>
                      <a:pt x="348" y="860"/>
                    </a:lnTo>
                    <a:lnTo>
                      <a:pt x="348" y="860"/>
                    </a:lnTo>
                    <a:lnTo>
                      <a:pt x="342" y="858"/>
                    </a:lnTo>
                    <a:lnTo>
                      <a:pt x="342" y="858"/>
                    </a:lnTo>
                    <a:lnTo>
                      <a:pt x="334" y="849"/>
                    </a:lnTo>
                    <a:lnTo>
                      <a:pt x="334" y="849"/>
                    </a:lnTo>
                    <a:lnTo>
                      <a:pt x="306" y="817"/>
                    </a:lnTo>
                    <a:lnTo>
                      <a:pt x="252" y="845"/>
                    </a:lnTo>
                    <a:lnTo>
                      <a:pt x="252" y="845"/>
                    </a:lnTo>
                    <a:lnTo>
                      <a:pt x="244" y="860"/>
                    </a:lnTo>
                    <a:lnTo>
                      <a:pt x="244" y="860"/>
                    </a:lnTo>
                    <a:lnTo>
                      <a:pt x="194" y="793"/>
                    </a:lnTo>
                    <a:lnTo>
                      <a:pt x="194" y="793"/>
                    </a:lnTo>
                    <a:lnTo>
                      <a:pt x="190" y="795"/>
                    </a:lnTo>
                    <a:lnTo>
                      <a:pt x="190" y="795"/>
                    </a:lnTo>
                    <a:lnTo>
                      <a:pt x="188" y="789"/>
                    </a:lnTo>
                    <a:lnTo>
                      <a:pt x="188" y="789"/>
                    </a:lnTo>
                    <a:lnTo>
                      <a:pt x="172" y="779"/>
                    </a:lnTo>
                    <a:lnTo>
                      <a:pt x="172" y="779"/>
                    </a:lnTo>
                    <a:lnTo>
                      <a:pt x="168" y="765"/>
                    </a:lnTo>
                    <a:lnTo>
                      <a:pt x="168" y="765"/>
                    </a:lnTo>
                    <a:lnTo>
                      <a:pt x="150" y="749"/>
                    </a:lnTo>
                    <a:lnTo>
                      <a:pt x="150" y="749"/>
                    </a:lnTo>
                    <a:lnTo>
                      <a:pt x="128" y="729"/>
                    </a:lnTo>
                    <a:lnTo>
                      <a:pt x="102" y="705"/>
                    </a:lnTo>
                    <a:lnTo>
                      <a:pt x="72" y="705"/>
                    </a:lnTo>
                    <a:lnTo>
                      <a:pt x="72" y="705"/>
                    </a:lnTo>
                    <a:lnTo>
                      <a:pt x="68" y="709"/>
                    </a:lnTo>
                    <a:lnTo>
                      <a:pt x="68" y="709"/>
                    </a:lnTo>
                    <a:lnTo>
                      <a:pt x="62" y="707"/>
                    </a:lnTo>
                    <a:lnTo>
                      <a:pt x="62" y="707"/>
                    </a:lnTo>
                    <a:lnTo>
                      <a:pt x="54" y="677"/>
                    </a:lnTo>
                    <a:lnTo>
                      <a:pt x="54" y="677"/>
                    </a:lnTo>
                    <a:lnTo>
                      <a:pt x="28" y="663"/>
                    </a:lnTo>
                    <a:lnTo>
                      <a:pt x="0" y="647"/>
                    </a:lnTo>
                    <a:lnTo>
                      <a:pt x="0" y="647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704" y="2"/>
                    </a:lnTo>
                    <a:lnTo>
                      <a:pt x="704" y="2"/>
                    </a:lnTo>
                    <a:close/>
                  </a:path>
                </a:pathLst>
              </a:custGeom>
              <a:solidFill>
                <a:srgbClr val="5AA5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" name="Freeform 325"/>
              <p:cNvSpPr>
                <a:spLocks/>
              </p:cNvSpPr>
              <p:nvPr/>
            </p:nvSpPr>
            <p:spPr bwMode="auto">
              <a:xfrm>
                <a:off x="3638" y="2855"/>
                <a:ext cx="456" cy="874"/>
              </a:xfrm>
              <a:custGeom>
                <a:avLst/>
                <a:gdLst>
                  <a:gd name="T0" fmla="*/ 322 w 456"/>
                  <a:gd name="T1" fmla="*/ 92 h 874"/>
                  <a:gd name="T2" fmla="*/ 288 w 456"/>
                  <a:gd name="T3" fmla="*/ 30 h 874"/>
                  <a:gd name="T4" fmla="*/ 266 w 456"/>
                  <a:gd name="T5" fmla="*/ 24 h 874"/>
                  <a:gd name="T6" fmla="*/ 220 w 456"/>
                  <a:gd name="T7" fmla="*/ 0 h 874"/>
                  <a:gd name="T8" fmla="*/ 166 w 456"/>
                  <a:gd name="T9" fmla="*/ 28 h 874"/>
                  <a:gd name="T10" fmla="*/ 158 w 456"/>
                  <a:gd name="T11" fmla="*/ 28 h 874"/>
                  <a:gd name="T12" fmla="*/ 130 w 456"/>
                  <a:gd name="T13" fmla="*/ 36 h 874"/>
                  <a:gd name="T14" fmla="*/ 80 w 456"/>
                  <a:gd name="T15" fmla="*/ 42 h 874"/>
                  <a:gd name="T16" fmla="*/ 20 w 456"/>
                  <a:gd name="T17" fmla="*/ 50 h 874"/>
                  <a:gd name="T18" fmla="*/ 0 w 456"/>
                  <a:gd name="T19" fmla="*/ 62 h 874"/>
                  <a:gd name="T20" fmla="*/ 28 w 456"/>
                  <a:gd name="T21" fmla="*/ 130 h 874"/>
                  <a:gd name="T22" fmla="*/ 40 w 456"/>
                  <a:gd name="T23" fmla="*/ 148 h 874"/>
                  <a:gd name="T24" fmla="*/ 66 w 456"/>
                  <a:gd name="T25" fmla="*/ 188 h 874"/>
                  <a:gd name="T26" fmla="*/ 140 w 456"/>
                  <a:gd name="T27" fmla="*/ 224 h 874"/>
                  <a:gd name="T28" fmla="*/ 98 w 456"/>
                  <a:gd name="T29" fmla="*/ 232 h 874"/>
                  <a:gd name="T30" fmla="*/ 98 w 456"/>
                  <a:gd name="T31" fmla="*/ 276 h 874"/>
                  <a:gd name="T32" fmla="*/ 136 w 456"/>
                  <a:gd name="T33" fmla="*/ 326 h 874"/>
                  <a:gd name="T34" fmla="*/ 172 w 456"/>
                  <a:gd name="T35" fmla="*/ 346 h 874"/>
                  <a:gd name="T36" fmla="*/ 196 w 456"/>
                  <a:gd name="T37" fmla="*/ 384 h 874"/>
                  <a:gd name="T38" fmla="*/ 232 w 456"/>
                  <a:gd name="T39" fmla="*/ 429 h 874"/>
                  <a:gd name="T40" fmla="*/ 240 w 456"/>
                  <a:gd name="T41" fmla="*/ 461 h 874"/>
                  <a:gd name="T42" fmla="*/ 284 w 456"/>
                  <a:gd name="T43" fmla="*/ 507 h 874"/>
                  <a:gd name="T44" fmla="*/ 292 w 456"/>
                  <a:gd name="T45" fmla="*/ 535 h 874"/>
                  <a:gd name="T46" fmla="*/ 300 w 456"/>
                  <a:gd name="T47" fmla="*/ 581 h 874"/>
                  <a:gd name="T48" fmla="*/ 306 w 456"/>
                  <a:gd name="T49" fmla="*/ 599 h 874"/>
                  <a:gd name="T50" fmla="*/ 312 w 456"/>
                  <a:gd name="T51" fmla="*/ 659 h 874"/>
                  <a:gd name="T52" fmla="*/ 314 w 456"/>
                  <a:gd name="T53" fmla="*/ 683 h 874"/>
                  <a:gd name="T54" fmla="*/ 302 w 456"/>
                  <a:gd name="T55" fmla="*/ 711 h 874"/>
                  <a:gd name="T56" fmla="*/ 294 w 456"/>
                  <a:gd name="T57" fmla="*/ 727 h 874"/>
                  <a:gd name="T58" fmla="*/ 258 w 456"/>
                  <a:gd name="T59" fmla="*/ 747 h 874"/>
                  <a:gd name="T60" fmla="*/ 214 w 456"/>
                  <a:gd name="T61" fmla="*/ 795 h 874"/>
                  <a:gd name="T62" fmla="*/ 202 w 456"/>
                  <a:gd name="T63" fmla="*/ 791 h 874"/>
                  <a:gd name="T64" fmla="*/ 142 w 456"/>
                  <a:gd name="T65" fmla="*/ 836 h 874"/>
                  <a:gd name="T66" fmla="*/ 110 w 456"/>
                  <a:gd name="T67" fmla="*/ 848 h 874"/>
                  <a:gd name="T68" fmla="*/ 200 w 456"/>
                  <a:gd name="T69" fmla="*/ 832 h 874"/>
                  <a:gd name="T70" fmla="*/ 264 w 456"/>
                  <a:gd name="T71" fmla="*/ 864 h 874"/>
                  <a:gd name="T72" fmla="*/ 318 w 456"/>
                  <a:gd name="T73" fmla="*/ 866 h 874"/>
                  <a:gd name="T74" fmla="*/ 354 w 456"/>
                  <a:gd name="T75" fmla="*/ 844 h 874"/>
                  <a:gd name="T76" fmla="*/ 406 w 456"/>
                  <a:gd name="T77" fmla="*/ 817 h 874"/>
                  <a:gd name="T78" fmla="*/ 446 w 456"/>
                  <a:gd name="T79" fmla="*/ 761 h 874"/>
                  <a:gd name="T80" fmla="*/ 456 w 456"/>
                  <a:gd name="T81" fmla="*/ 695 h 874"/>
                  <a:gd name="T82" fmla="*/ 442 w 456"/>
                  <a:gd name="T83" fmla="*/ 605 h 874"/>
                  <a:gd name="T84" fmla="*/ 416 w 456"/>
                  <a:gd name="T85" fmla="*/ 535 h 874"/>
                  <a:gd name="T86" fmla="*/ 378 w 456"/>
                  <a:gd name="T87" fmla="*/ 499 h 874"/>
                  <a:gd name="T88" fmla="*/ 334 w 456"/>
                  <a:gd name="T89" fmla="*/ 441 h 874"/>
                  <a:gd name="T90" fmla="*/ 282 w 456"/>
                  <a:gd name="T91" fmla="*/ 388 h 874"/>
                  <a:gd name="T92" fmla="*/ 232 w 456"/>
                  <a:gd name="T93" fmla="*/ 316 h 874"/>
                  <a:gd name="T94" fmla="*/ 258 w 456"/>
                  <a:gd name="T95" fmla="*/ 250 h 874"/>
                  <a:gd name="T96" fmla="*/ 294 w 456"/>
                  <a:gd name="T97" fmla="*/ 208 h 874"/>
                  <a:gd name="T98" fmla="*/ 342 w 456"/>
                  <a:gd name="T99" fmla="*/ 176 h 874"/>
                  <a:gd name="T100" fmla="*/ 384 w 456"/>
                  <a:gd name="T101" fmla="*/ 148 h 874"/>
                  <a:gd name="T102" fmla="*/ 368 w 456"/>
                  <a:gd name="T103" fmla="*/ 102 h 8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56" h="874">
                    <a:moveTo>
                      <a:pt x="356" y="108"/>
                    </a:moveTo>
                    <a:lnTo>
                      <a:pt x="356" y="108"/>
                    </a:lnTo>
                    <a:lnTo>
                      <a:pt x="322" y="92"/>
                    </a:lnTo>
                    <a:lnTo>
                      <a:pt x="322" y="92"/>
                    </a:lnTo>
                    <a:lnTo>
                      <a:pt x="332" y="78"/>
                    </a:lnTo>
                    <a:lnTo>
                      <a:pt x="318" y="30"/>
                    </a:lnTo>
                    <a:lnTo>
                      <a:pt x="318" y="30"/>
                    </a:lnTo>
                    <a:lnTo>
                      <a:pt x="288" y="30"/>
                    </a:lnTo>
                    <a:lnTo>
                      <a:pt x="288" y="30"/>
                    </a:lnTo>
                    <a:lnTo>
                      <a:pt x="278" y="24"/>
                    </a:lnTo>
                    <a:lnTo>
                      <a:pt x="278" y="24"/>
                    </a:lnTo>
                    <a:lnTo>
                      <a:pt x="266" y="24"/>
                    </a:lnTo>
                    <a:lnTo>
                      <a:pt x="266" y="24"/>
                    </a:lnTo>
                    <a:lnTo>
                      <a:pt x="264" y="20"/>
                    </a:lnTo>
                    <a:lnTo>
                      <a:pt x="244" y="8"/>
                    </a:lnTo>
                    <a:lnTo>
                      <a:pt x="220" y="0"/>
                    </a:lnTo>
                    <a:lnTo>
                      <a:pt x="212" y="2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66" y="28"/>
                    </a:lnTo>
                    <a:lnTo>
                      <a:pt x="166" y="28"/>
                    </a:lnTo>
                    <a:lnTo>
                      <a:pt x="160" y="24"/>
                    </a:lnTo>
                    <a:lnTo>
                      <a:pt x="160" y="24"/>
                    </a:lnTo>
                    <a:lnTo>
                      <a:pt x="158" y="28"/>
                    </a:lnTo>
                    <a:lnTo>
                      <a:pt x="158" y="28"/>
                    </a:lnTo>
                    <a:lnTo>
                      <a:pt x="154" y="24"/>
                    </a:lnTo>
                    <a:lnTo>
                      <a:pt x="154" y="24"/>
                    </a:lnTo>
                    <a:lnTo>
                      <a:pt x="130" y="36"/>
                    </a:lnTo>
                    <a:lnTo>
                      <a:pt x="130" y="36"/>
                    </a:lnTo>
                    <a:lnTo>
                      <a:pt x="86" y="24"/>
                    </a:lnTo>
                    <a:lnTo>
                      <a:pt x="86" y="24"/>
                    </a:lnTo>
                    <a:lnTo>
                      <a:pt x="80" y="42"/>
                    </a:lnTo>
                    <a:lnTo>
                      <a:pt x="78" y="42"/>
                    </a:lnTo>
                    <a:lnTo>
                      <a:pt x="78" y="42"/>
                    </a:lnTo>
                    <a:lnTo>
                      <a:pt x="54" y="24"/>
                    </a:lnTo>
                    <a:lnTo>
                      <a:pt x="20" y="50"/>
                    </a:lnTo>
                    <a:lnTo>
                      <a:pt x="20" y="50"/>
                    </a:lnTo>
                    <a:lnTo>
                      <a:pt x="18" y="56"/>
                    </a:lnTo>
                    <a:lnTo>
                      <a:pt x="18" y="56"/>
                    </a:lnTo>
                    <a:lnTo>
                      <a:pt x="0" y="62"/>
                    </a:lnTo>
                    <a:lnTo>
                      <a:pt x="6" y="116"/>
                    </a:lnTo>
                    <a:lnTo>
                      <a:pt x="6" y="116"/>
                    </a:lnTo>
                    <a:lnTo>
                      <a:pt x="28" y="130"/>
                    </a:lnTo>
                    <a:lnTo>
                      <a:pt x="28" y="130"/>
                    </a:lnTo>
                    <a:lnTo>
                      <a:pt x="32" y="138"/>
                    </a:lnTo>
                    <a:lnTo>
                      <a:pt x="32" y="138"/>
                    </a:lnTo>
                    <a:lnTo>
                      <a:pt x="40" y="148"/>
                    </a:lnTo>
                    <a:lnTo>
                      <a:pt x="40" y="148"/>
                    </a:lnTo>
                    <a:lnTo>
                      <a:pt x="46" y="174"/>
                    </a:lnTo>
                    <a:lnTo>
                      <a:pt x="46" y="174"/>
                    </a:lnTo>
                    <a:lnTo>
                      <a:pt x="66" y="188"/>
                    </a:lnTo>
                    <a:lnTo>
                      <a:pt x="66" y="188"/>
                    </a:lnTo>
                    <a:lnTo>
                      <a:pt x="68" y="208"/>
                    </a:lnTo>
                    <a:lnTo>
                      <a:pt x="102" y="224"/>
                    </a:lnTo>
                    <a:lnTo>
                      <a:pt x="102" y="224"/>
                    </a:lnTo>
                    <a:lnTo>
                      <a:pt x="140" y="224"/>
                    </a:lnTo>
                    <a:lnTo>
                      <a:pt x="140" y="224"/>
                    </a:lnTo>
                    <a:lnTo>
                      <a:pt x="138" y="232"/>
                    </a:lnTo>
                    <a:lnTo>
                      <a:pt x="138" y="232"/>
                    </a:lnTo>
                    <a:lnTo>
                      <a:pt x="98" y="232"/>
                    </a:lnTo>
                    <a:lnTo>
                      <a:pt x="98" y="232"/>
                    </a:lnTo>
                    <a:lnTo>
                      <a:pt x="106" y="264"/>
                    </a:lnTo>
                    <a:lnTo>
                      <a:pt x="106" y="264"/>
                    </a:lnTo>
                    <a:lnTo>
                      <a:pt x="98" y="276"/>
                    </a:lnTo>
                    <a:lnTo>
                      <a:pt x="104" y="312"/>
                    </a:lnTo>
                    <a:lnTo>
                      <a:pt x="104" y="312"/>
                    </a:lnTo>
                    <a:lnTo>
                      <a:pt x="136" y="326"/>
                    </a:lnTo>
                    <a:lnTo>
                      <a:pt x="136" y="326"/>
                    </a:lnTo>
                    <a:lnTo>
                      <a:pt x="156" y="338"/>
                    </a:lnTo>
                    <a:lnTo>
                      <a:pt x="156" y="338"/>
                    </a:lnTo>
                    <a:lnTo>
                      <a:pt x="172" y="346"/>
                    </a:lnTo>
                    <a:lnTo>
                      <a:pt x="172" y="346"/>
                    </a:lnTo>
                    <a:lnTo>
                      <a:pt x="172" y="354"/>
                    </a:lnTo>
                    <a:lnTo>
                      <a:pt x="186" y="384"/>
                    </a:lnTo>
                    <a:lnTo>
                      <a:pt x="186" y="384"/>
                    </a:lnTo>
                    <a:lnTo>
                      <a:pt x="196" y="384"/>
                    </a:lnTo>
                    <a:lnTo>
                      <a:pt x="196" y="384"/>
                    </a:lnTo>
                    <a:lnTo>
                      <a:pt x="212" y="405"/>
                    </a:lnTo>
                    <a:lnTo>
                      <a:pt x="212" y="405"/>
                    </a:lnTo>
                    <a:lnTo>
                      <a:pt x="232" y="429"/>
                    </a:lnTo>
                    <a:lnTo>
                      <a:pt x="232" y="429"/>
                    </a:lnTo>
                    <a:lnTo>
                      <a:pt x="248" y="447"/>
                    </a:lnTo>
                    <a:lnTo>
                      <a:pt x="248" y="447"/>
                    </a:lnTo>
                    <a:lnTo>
                      <a:pt x="240" y="461"/>
                    </a:lnTo>
                    <a:lnTo>
                      <a:pt x="240" y="461"/>
                    </a:lnTo>
                    <a:lnTo>
                      <a:pt x="268" y="487"/>
                    </a:lnTo>
                    <a:lnTo>
                      <a:pt x="268" y="487"/>
                    </a:lnTo>
                    <a:lnTo>
                      <a:pt x="284" y="507"/>
                    </a:lnTo>
                    <a:lnTo>
                      <a:pt x="284" y="507"/>
                    </a:lnTo>
                    <a:lnTo>
                      <a:pt x="292" y="509"/>
                    </a:lnTo>
                    <a:lnTo>
                      <a:pt x="292" y="509"/>
                    </a:lnTo>
                    <a:lnTo>
                      <a:pt x="292" y="535"/>
                    </a:lnTo>
                    <a:lnTo>
                      <a:pt x="292" y="535"/>
                    </a:lnTo>
                    <a:lnTo>
                      <a:pt x="308" y="549"/>
                    </a:lnTo>
                    <a:lnTo>
                      <a:pt x="308" y="549"/>
                    </a:lnTo>
                    <a:lnTo>
                      <a:pt x="300" y="581"/>
                    </a:lnTo>
                    <a:lnTo>
                      <a:pt x="300" y="581"/>
                    </a:lnTo>
                    <a:lnTo>
                      <a:pt x="306" y="587"/>
                    </a:lnTo>
                    <a:lnTo>
                      <a:pt x="306" y="599"/>
                    </a:lnTo>
                    <a:lnTo>
                      <a:pt x="306" y="599"/>
                    </a:lnTo>
                    <a:lnTo>
                      <a:pt x="302" y="607"/>
                    </a:lnTo>
                    <a:lnTo>
                      <a:pt x="294" y="639"/>
                    </a:lnTo>
                    <a:lnTo>
                      <a:pt x="294" y="639"/>
                    </a:lnTo>
                    <a:lnTo>
                      <a:pt x="312" y="659"/>
                    </a:lnTo>
                    <a:lnTo>
                      <a:pt x="312" y="659"/>
                    </a:lnTo>
                    <a:lnTo>
                      <a:pt x="312" y="669"/>
                    </a:lnTo>
                    <a:lnTo>
                      <a:pt x="312" y="669"/>
                    </a:lnTo>
                    <a:lnTo>
                      <a:pt x="314" y="683"/>
                    </a:lnTo>
                    <a:lnTo>
                      <a:pt x="314" y="683"/>
                    </a:lnTo>
                    <a:lnTo>
                      <a:pt x="314" y="691"/>
                    </a:lnTo>
                    <a:lnTo>
                      <a:pt x="314" y="691"/>
                    </a:lnTo>
                    <a:lnTo>
                      <a:pt x="302" y="711"/>
                    </a:lnTo>
                    <a:lnTo>
                      <a:pt x="302" y="711"/>
                    </a:lnTo>
                    <a:lnTo>
                      <a:pt x="306" y="715"/>
                    </a:lnTo>
                    <a:lnTo>
                      <a:pt x="306" y="715"/>
                    </a:lnTo>
                    <a:lnTo>
                      <a:pt x="294" y="727"/>
                    </a:lnTo>
                    <a:lnTo>
                      <a:pt x="294" y="727"/>
                    </a:lnTo>
                    <a:lnTo>
                      <a:pt x="258" y="737"/>
                    </a:lnTo>
                    <a:lnTo>
                      <a:pt x="258" y="737"/>
                    </a:lnTo>
                    <a:lnTo>
                      <a:pt x="258" y="747"/>
                    </a:lnTo>
                    <a:lnTo>
                      <a:pt x="258" y="747"/>
                    </a:lnTo>
                    <a:lnTo>
                      <a:pt x="218" y="751"/>
                    </a:lnTo>
                    <a:lnTo>
                      <a:pt x="218" y="751"/>
                    </a:lnTo>
                    <a:lnTo>
                      <a:pt x="214" y="795"/>
                    </a:lnTo>
                    <a:lnTo>
                      <a:pt x="214" y="795"/>
                    </a:lnTo>
                    <a:lnTo>
                      <a:pt x="212" y="795"/>
                    </a:lnTo>
                    <a:lnTo>
                      <a:pt x="212" y="795"/>
                    </a:lnTo>
                    <a:lnTo>
                      <a:pt x="202" y="791"/>
                    </a:lnTo>
                    <a:lnTo>
                      <a:pt x="164" y="815"/>
                    </a:lnTo>
                    <a:lnTo>
                      <a:pt x="146" y="830"/>
                    </a:lnTo>
                    <a:lnTo>
                      <a:pt x="146" y="830"/>
                    </a:lnTo>
                    <a:lnTo>
                      <a:pt x="142" y="836"/>
                    </a:lnTo>
                    <a:lnTo>
                      <a:pt x="142" y="836"/>
                    </a:lnTo>
                    <a:lnTo>
                      <a:pt x="124" y="827"/>
                    </a:lnTo>
                    <a:lnTo>
                      <a:pt x="108" y="848"/>
                    </a:lnTo>
                    <a:lnTo>
                      <a:pt x="110" y="848"/>
                    </a:lnTo>
                    <a:lnTo>
                      <a:pt x="134" y="866"/>
                    </a:lnTo>
                    <a:lnTo>
                      <a:pt x="156" y="874"/>
                    </a:lnTo>
                    <a:lnTo>
                      <a:pt x="172" y="846"/>
                    </a:lnTo>
                    <a:lnTo>
                      <a:pt x="200" y="832"/>
                    </a:lnTo>
                    <a:lnTo>
                      <a:pt x="216" y="848"/>
                    </a:lnTo>
                    <a:lnTo>
                      <a:pt x="228" y="860"/>
                    </a:lnTo>
                    <a:lnTo>
                      <a:pt x="244" y="866"/>
                    </a:lnTo>
                    <a:lnTo>
                      <a:pt x="264" y="864"/>
                    </a:lnTo>
                    <a:lnTo>
                      <a:pt x="280" y="864"/>
                    </a:lnTo>
                    <a:lnTo>
                      <a:pt x="298" y="868"/>
                    </a:lnTo>
                    <a:lnTo>
                      <a:pt x="302" y="860"/>
                    </a:lnTo>
                    <a:lnTo>
                      <a:pt x="318" y="866"/>
                    </a:lnTo>
                    <a:lnTo>
                      <a:pt x="330" y="858"/>
                    </a:lnTo>
                    <a:lnTo>
                      <a:pt x="342" y="850"/>
                    </a:lnTo>
                    <a:lnTo>
                      <a:pt x="344" y="844"/>
                    </a:lnTo>
                    <a:lnTo>
                      <a:pt x="354" y="844"/>
                    </a:lnTo>
                    <a:lnTo>
                      <a:pt x="362" y="838"/>
                    </a:lnTo>
                    <a:lnTo>
                      <a:pt x="376" y="834"/>
                    </a:lnTo>
                    <a:lnTo>
                      <a:pt x="386" y="817"/>
                    </a:lnTo>
                    <a:lnTo>
                      <a:pt x="406" y="817"/>
                    </a:lnTo>
                    <a:lnTo>
                      <a:pt x="416" y="807"/>
                    </a:lnTo>
                    <a:lnTo>
                      <a:pt x="430" y="791"/>
                    </a:lnTo>
                    <a:lnTo>
                      <a:pt x="434" y="767"/>
                    </a:lnTo>
                    <a:lnTo>
                      <a:pt x="446" y="761"/>
                    </a:lnTo>
                    <a:lnTo>
                      <a:pt x="442" y="745"/>
                    </a:lnTo>
                    <a:lnTo>
                      <a:pt x="436" y="729"/>
                    </a:lnTo>
                    <a:lnTo>
                      <a:pt x="456" y="713"/>
                    </a:lnTo>
                    <a:lnTo>
                      <a:pt x="456" y="695"/>
                    </a:lnTo>
                    <a:lnTo>
                      <a:pt x="452" y="669"/>
                    </a:lnTo>
                    <a:lnTo>
                      <a:pt x="440" y="637"/>
                    </a:lnTo>
                    <a:lnTo>
                      <a:pt x="446" y="621"/>
                    </a:lnTo>
                    <a:lnTo>
                      <a:pt x="442" y="605"/>
                    </a:lnTo>
                    <a:lnTo>
                      <a:pt x="442" y="585"/>
                    </a:lnTo>
                    <a:lnTo>
                      <a:pt x="432" y="577"/>
                    </a:lnTo>
                    <a:lnTo>
                      <a:pt x="426" y="555"/>
                    </a:lnTo>
                    <a:lnTo>
                      <a:pt x="416" y="535"/>
                    </a:lnTo>
                    <a:lnTo>
                      <a:pt x="406" y="537"/>
                    </a:lnTo>
                    <a:lnTo>
                      <a:pt x="392" y="529"/>
                    </a:lnTo>
                    <a:lnTo>
                      <a:pt x="392" y="507"/>
                    </a:lnTo>
                    <a:lnTo>
                      <a:pt x="378" y="499"/>
                    </a:lnTo>
                    <a:lnTo>
                      <a:pt x="368" y="479"/>
                    </a:lnTo>
                    <a:lnTo>
                      <a:pt x="354" y="479"/>
                    </a:lnTo>
                    <a:lnTo>
                      <a:pt x="354" y="467"/>
                    </a:lnTo>
                    <a:lnTo>
                      <a:pt x="334" y="441"/>
                    </a:lnTo>
                    <a:lnTo>
                      <a:pt x="318" y="441"/>
                    </a:lnTo>
                    <a:lnTo>
                      <a:pt x="300" y="421"/>
                    </a:lnTo>
                    <a:lnTo>
                      <a:pt x="298" y="409"/>
                    </a:lnTo>
                    <a:lnTo>
                      <a:pt x="282" y="388"/>
                    </a:lnTo>
                    <a:lnTo>
                      <a:pt x="280" y="362"/>
                    </a:lnTo>
                    <a:lnTo>
                      <a:pt x="264" y="348"/>
                    </a:lnTo>
                    <a:lnTo>
                      <a:pt x="256" y="344"/>
                    </a:lnTo>
                    <a:lnTo>
                      <a:pt x="232" y="316"/>
                    </a:lnTo>
                    <a:lnTo>
                      <a:pt x="230" y="306"/>
                    </a:lnTo>
                    <a:lnTo>
                      <a:pt x="236" y="302"/>
                    </a:lnTo>
                    <a:lnTo>
                      <a:pt x="246" y="280"/>
                    </a:lnTo>
                    <a:lnTo>
                      <a:pt x="258" y="250"/>
                    </a:lnTo>
                    <a:lnTo>
                      <a:pt x="272" y="244"/>
                    </a:lnTo>
                    <a:lnTo>
                      <a:pt x="276" y="226"/>
                    </a:lnTo>
                    <a:lnTo>
                      <a:pt x="288" y="222"/>
                    </a:lnTo>
                    <a:lnTo>
                      <a:pt x="294" y="208"/>
                    </a:lnTo>
                    <a:lnTo>
                      <a:pt x="312" y="194"/>
                    </a:lnTo>
                    <a:lnTo>
                      <a:pt x="318" y="176"/>
                    </a:lnTo>
                    <a:lnTo>
                      <a:pt x="336" y="182"/>
                    </a:lnTo>
                    <a:lnTo>
                      <a:pt x="342" y="176"/>
                    </a:lnTo>
                    <a:lnTo>
                      <a:pt x="348" y="160"/>
                    </a:lnTo>
                    <a:lnTo>
                      <a:pt x="364" y="156"/>
                    </a:lnTo>
                    <a:lnTo>
                      <a:pt x="368" y="148"/>
                    </a:lnTo>
                    <a:lnTo>
                      <a:pt x="384" y="148"/>
                    </a:lnTo>
                    <a:lnTo>
                      <a:pt x="394" y="144"/>
                    </a:lnTo>
                    <a:lnTo>
                      <a:pt x="398" y="132"/>
                    </a:lnTo>
                    <a:lnTo>
                      <a:pt x="404" y="132"/>
                    </a:lnTo>
                    <a:lnTo>
                      <a:pt x="368" y="102"/>
                    </a:lnTo>
                    <a:lnTo>
                      <a:pt x="368" y="102"/>
                    </a:lnTo>
                    <a:lnTo>
                      <a:pt x="356" y="108"/>
                    </a:lnTo>
                    <a:lnTo>
                      <a:pt x="356" y="108"/>
                    </a:lnTo>
                    <a:close/>
                  </a:path>
                </a:pathLst>
              </a:custGeom>
              <a:solidFill>
                <a:srgbClr val="418A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" name="Freeform 326"/>
              <p:cNvSpPr>
                <a:spLocks/>
              </p:cNvSpPr>
              <p:nvPr/>
            </p:nvSpPr>
            <p:spPr bwMode="auto">
              <a:xfrm>
                <a:off x="3668" y="2883"/>
                <a:ext cx="426" cy="972"/>
              </a:xfrm>
              <a:custGeom>
                <a:avLst/>
                <a:gdLst>
                  <a:gd name="T0" fmla="*/ 186 w 426"/>
                  <a:gd name="T1" fmla="*/ 797 h 972"/>
                  <a:gd name="T2" fmla="*/ 222 w 426"/>
                  <a:gd name="T3" fmla="*/ 802 h 972"/>
                  <a:gd name="T4" fmla="*/ 214 w 426"/>
                  <a:gd name="T5" fmla="*/ 749 h 972"/>
                  <a:gd name="T6" fmla="*/ 252 w 426"/>
                  <a:gd name="T7" fmla="*/ 751 h 972"/>
                  <a:gd name="T8" fmla="*/ 280 w 426"/>
                  <a:gd name="T9" fmla="*/ 725 h 972"/>
                  <a:gd name="T10" fmla="*/ 314 w 426"/>
                  <a:gd name="T11" fmla="*/ 691 h 972"/>
                  <a:gd name="T12" fmla="*/ 312 w 426"/>
                  <a:gd name="T13" fmla="*/ 655 h 972"/>
                  <a:gd name="T14" fmla="*/ 296 w 426"/>
                  <a:gd name="T15" fmla="*/ 605 h 972"/>
                  <a:gd name="T16" fmla="*/ 304 w 426"/>
                  <a:gd name="T17" fmla="*/ 563 h 972"/>
                  <a:gd name="T18" fmla="*/ 304 w 426"/>
                  <a:gd name="T19" fmla="*/ 537 h 972"/>
                  <a:gd name="T20" fmla="*/ 290 w 426"/>
                  <a:gd name="T21" fmla="*/ 495 h 972"/>
                  <a:gd name="T22" fmla="*/ 302 w 426"/>
                  <a:gd name="T23" fmla="*/ 473 h 972"/>
                  <a:gd name="T24" fmla="*/ 258 w 426"/>
                  <a:gd name="T25" fmla="*/ 441 h 972"/>
                  <a:gd name="T26" fmla="*/ 246 w 426"/>
                  <a:gd name="T27" fmla="*/ 397 h 972"/>
                  <a:gd name="T28" fmla="*/ 202 w 426"/>
                  <a:gd name="T29" fmla="*/ 358 h 972"/>
                  <a:gd name="T30" fmla="*/ 190 w 426"/>
                  <a:gd name="T31" fmla="*/ 332 h 972"/>
                  <a:gd name="T32" fmla="*/ 172 w 426"/>
                  <a:gd name="T33" fmla="*/ 308 h 972"/>
                  <a:gd name="T34" fmla="*/ 138 w 426"/>
                  <a:gd name="T35" fmla="*/ 284 h 972"/>
                  <a:gd name="T36" fmla="*/ 96 w 426"/>
                  <a:gd name="T37" fmla="*/ 254 h 972"/>
                  <a:gd name="T38" fmla="*/ 132 w 426"/>
                  <a:gd name="T39" fmla="*/ 232 h 972"/>
                  <a:gd name="T40" fmla="*/ 146 w 426"/>
                  <a:gd name="T41" fmla="*/ 204 h 972"/>
                  <a:gd name="T42" fmla="*/ 118 w 426"/>
                  <a:gd name="T43" fmla="*/ 168 h 972"/>
                  <a:gd name="T44" fmla="*/ 94 w 426"/>
                  <a:gd name="T45" fmla="*/ 168 h 972"/>
                  <a:gd name="T46" fmla="*/ 62 w 426"/>
                  <a:gd name="T47" fmla="*/ 144 h 972"/>
                  <a:gd name="T48" fmla="*/ 50 w 426"/>
                  <a:gd name="T49" fmla="*/ 114 h 972"/>
                  <a:gd name="T50" fmla="*/ 26 w 426"/>
                  <a:gd name="T51" fmla="*/ 96 h 972"/>
                  <a:gd name="T52" fmla="*/ 0 w 426"/>
                  <a:gd name="T53" fmla="*/ 54 h 972"/>
                  <a:gd name="T54" fmla="*/ 24 w 426"/>
                  <a:gd name="T55" fmla="*/ 30 h 972"/>
                  <a:gd name="T56" fmla="*/ 54 w 426"/>
                  <a:gd name="T57" fmla="*/ 48 h 972"/>
                  <a:gd name="T58" fmla="*/ 88 w 426"/>
                  <a:gd name="T59" fmla="*/ 34 h 972"/>
                  <a:gd name="T60" fmla="*/ 110 w 426"/>
                  <a:gd name="T61" fmla="*/ 34 h 972"/>
                  <a:gd name="T62" fmla="*/ 136 w 426"/>
                  <a:gd name="T63" fmla="*/ 30 h 972"/>
                  <a:gd name="T64" fmla="*/ 156 w 426"/>
                  <a:gd name="T65" fmla="*/ 20 h 972"/>
                  <a:gd name="T66" fmla="*/ 202 w 426"/>
                  <a:gd name="T67" fmla="*/ 4 h 972"/>
                  <a:gd name="T68" fmla="*/ 240 w 426"/>
                  <a:gd name="T69" fmla="*/ 24 h 972"/>
                  <a:gd name="T70" fmla="*/ 272 w 426"/>
                  <a:gd name="T71" fmla="*/ 46 h 972"/>
                  <a:gd name="T72" fmla="*/ 268 w 426"/>
                  <a:gd name="T73" fmla="*/ 88 h 972"/>
                  <a:gd name="T74" fmla="*/ 302 w 426"/>
                  <a:gd name="T75" fmla="*/ 112 h 972"/>
                  <a:gd name="T76" fmla="*/ 350 w 426"/>
                  <a:gd name="T77" fmla="*/ 120 h 972"/>
                  <a:gd name="T78" fmla="*/ 318 w 426"/>
                  <a:gd name="T79" fmla="*/ 132 h 972"/>
                  <a:gd name="T80" fmla="*/ 288 w 426"/>
                  <a:gd name="T81" fmla="*/ 148 h 972"/>
                  <a:gd name="T82" fmla="*/ 258 w 426"/>
                  <a:gd name="T83" fmla="*/ 194 h 972"/>
                  <a:gd name="T84" fmla="*/ 228 w 426"/>
                  <a:gd name="T85" fmla="*/ 222 h 972"/>
                  <a:gd name="T86" fmla="*/ 200 w 426"/>
                  <a:gd name="T87" fmla="*/ 278 h 972"/>
                  <a:gd name="T88" fmla="*/ 234 w 426"/>
                  <a:gd name="T89" fmla="*/ 320 h 972"/>
                  <a:gd name="T90" fmla="*/ 268 w 426"/>
                  <a:gd name="T91" fmla="*/ 381 h 972"/>
                  <a:gd name="T92" fmla="*/ 304 w 426"/>
                  <a:gd name="T93" fmla="*/ 413 h 972"/>
                  <a:gd name="T94" fmla="*/ 338 w 426"/>
                  <a:gd name="T95" fmla="*/ 451 h 972"/>
                  <a:gd name="T96" fmla="*/ 362 w 426"/>
                  <a:gd name="T97" fmla="*/ 501 h 972"/>
                  <a:gd name="T98" fmla="*/ 396 w 426"/>
                  <a:gd name="T99" fmla="*/ 527 h 972"/>
                  <a:gd name="T100" fmla="*/ 412 w 426"/>
                  <a:gd name="T101" fmla="*/ 577 h 972"/>
                  <a:gd name="T102" fmla="*/ 422 w 426"/>
                  <a:gd name="T103" fmla="*/ 641 h 972"/>
                  <a:gd name="T104" fmla="*/ 406 w 426"/>
                  <a:gd name="T105" fmla="*/ 701 h 972"/>
                  <a:gd name="T106" fmla="*/ 404 w 426"/>
                  <a:gd name="T107" fmla="*/ 739 h 972"/>
                  <a:gd name="T108" fmla="*/ 376 w 426"/>
                  <a:gd name="T109" fmla="*/ 789 h 972"/>
                  <a:gd name="T110" fmla="*/ 332 w 426"/>
                  <a:gd name="T111" fmla="*/ 810 h 972"/>
                  <a:gd name="T112" fmla="*/ 312 w 426"/>
                  <a:gd name="T113" fmla="*/ 822 h 972"/>
                  <a:gd name="T114" fmla="*/ 272 w 426"/>
                  <a:gd name="T115" fmla="*/ 832 h 972"/>
                  <a:gd name="T116" fmla="*/ 234 w 426"/>
                  <a:gd name="T117" fmla="*/ 836 h 972"/>
                  <a:gd name="T118" fmla="*/ 186 w 426"/>
                  <a:gd name="T119" fmla="*/ 820 h 972"/>
                  <a:gd name="T120" fmla="*/ 170 w 426"/>
                  <a:gd name="T121" fmla="*/ 804 h 9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426" h="972">
                    <a:moveTo>
                      <a:pt x="170" y="804"/>
                    </a:moveTo>
                    <a:lnTo>
                      <a:pt x="174" y="793"/>
                    </a:lnTo>
                    <a:lnTo>
                      <a:pt x="186" y="797"/>
                    </a:lnTo>
                    <a:lnTo>
                      <a:pt x="196" y="791"/>
                    </a:lnTo>
                    <a:lnTo>
                      <a:pt x="204" y="802"/>
                    </a:lnTo>
                    <a:lnTo>
                      <a:pt x="222" y="802"/>
                    </a:lnTo>
                    <a:lnTo>
                      <a:pt x="226" y="787"/>
                    </a:lnTo>
                    <a:lnTo>
                      <a:pt x="212" y="775"/>
                    </a:lnTo>
                    <a:lnTo>
                      <a:pt x="214" y="749"/>
                    </a:lnTo>
                    <a:lnTo>
                      <a:pt x="228" y="747"/>
                    </a:lnTo>
                    <a:lnTo>
                      <a:pt x="236" y="757"/>
                    </a:lnTo>
                    <a:lnTo>
                      <a:pt x="252" y="751"/>
                    </a:lnTo>
                    <a:lnTo>
                      <a:pt x="254" y="731"/>
                    </a:lnTo>
                    <a:lnTo>
                      <a:pt x="262" y="729"/>
                    </a:lnTo>
                    <a:lnTo>
                      <a:pt x="280" y="725"/>
                    </a:lnTo>
                    <a:lnTo>
                      <a:pt x="292" y="709"/>
                    </a:lnTo>
                    <a:lnTo>
                      <a:pt x="312" y="707"/>
                    </a:lnTo>
                    <a:lnTo>
                      <a:pt x="314" y="691"/>
                    </a:lnTo>
                    <a:lnTo>
                      <a:pt x="306" y="679"/>
                    </a:lnTo>
                    <a:lnTo>
                      <a:pt x="310" y="671"/>
                    </a:lnTo>
                    <a:lnTo>
                      <a:pt x="312" y="655"/>
                    </a:lnTo>
                    <a:lnTo>
                      <a:pt x="310" y="639"/>
                    </a:lnTo>
                    <a:lnTo>
                      <a:pt x="310" y="621"/>
                    </a:lnTo>
                    <a:lnTo>
                      <a:pt x="296" y="605"/>
                    </a:lnTo>
                    <a:lnTo>
                      <a:pt x="300" y="587"/>
                    </a:lnTo>
                    <a:lnTo>
                      <a:pt x="304" y="577"/>
                    </a:lnTo>
                    <a:lnTo>
                      <a:pt x="304" y="563"/>
                    </a:lnTo>
                    <a:lnTo>
                      <a:pt x="310" y="557"/>
                    </a:lnTo>
                    <a:lnTo>
                      <a:pt x="302" y="547"/>
                    </a:lnTo>
                    <a:lnTo>
                      <a:pt x="304" y="537"/>
                    </a:lnTo>
                    <a:lnTo>
                      <a:pt x="316" y="531"/>
                    </a:lnTo>
                    <a:lnTo>
                      <a:pt x="320" y="521"/>
                    </a:lnTo>
                    <a:lnTo>
                      <a:pt x="290" y="495"/>
                    </a:lnTo>
                    <a:lnTo>
                      <a:pt x="290" y="485"/>
                    </a:lnTo>
                    <a:lnTo>
                      <a:pt x="302" y="483"/>
                    </a:lnTo>
                    <a:lnTo>
                      <a:pt x="302" y="473"/>
                    </a:lnTo>
                    <a:lnTo>
                      <a:pt x="284" y="457"/>
                    </a:lnTo>
                    <a:lnTo>
                      <a:pt x="270" y="453"/>
                    </a:lnTo>
                    <a:lnTo>
                      <a:pt x="258" y="441"/>
                    </a:lnTo>
                    <a:lnTo>
                      <a:pt x="246" y="427"/>
                    </a:lnTo>
                    <a:lnTo>
                      <a:pt x="254" y="413"/>
                    </a:lnTo>
                    <a:lnTo>
                      <a:pt x="246" y="397"/>
                    </a:lnTo>
                    <a:lnTo>
                      <a:pt x="234" y="395"/>
                    </a:lnTo>
                    <a:lnTo>
                      <a:pt x="224" y="383"/>
                    </a:lnTo>
                    <a:lnTo>
                      <a:pt x="202" y="358"/>
                    </a:lnTo>
                    <a:lnTo>
                      <a:pt x="192" y="344"/>
                    </a:lnTo>
                    <a:lnTo>
                      <a:pt x="198" y="340"/>
                    </a:lnTo>
                    <a:lnTo>
                      <a:pt x="190" y="332"/>
                    </a:lnTo>
                    <a:lnTo>
                      <a:pt x="174" y="330"/>
                    </a:lnTo>
                    <a:lnTo>
                      <a:pt x="170" y="322"/>
                    </a:lnTo>
                    <a:lnTo>
                      <a:pt x="172" y="308"/>
                    </a:lnTo>
                    <a:lnTo>
                      <a:pt x="166" y="294"/>
                    </a:lnTo>
                    <a:lnTo>
                      <a:pt x="158" y="294"/>
                    </a:lnTo>
                    <a:lnTo>
                      <a:pt x="138" y="284"/>
                    </a:lnTo>
                    <a:lnTo>
                      <a:pt x="118" y="274"/>
                    </a:lnTo>
                    <a:lnTo>
                      <a:pt x="100" y="266"/>
                    </a:lnTo>
                    <a:lnTo>
                      <a:pt x="96" y="254"/>
                    </a:lnTo>
                    <a:lnTo>
                      <a:pt x="106" y="242"/>
                    </a:lnTo>
                    <a:lnTo>
                      <a:pt x="104" y="232"/>
                    </a:lnTo>
                    <a:lnTo>
                      <a:pt x="132" y="232"/>
                    </a:lnTo>
                    <a:lnTo>
                      <a:pt x="144" y="236"/>
                    </a:lnTo>
                    <a:lnTo>
                      <a:pt x="152" y="218"/>
                    </a:lnTo>
                    <a:lnTo>
                      <a:pt x="146" y="204"/>
                    </a:lnTo>
                    <a:lnTo>
                      <a:pt x="138" y="196"/>
                    </a:lnTo>
                    <a:lnTo>
                      <a:pt x="140" y="180"/>
                    </a:lnTo>
                    <a:lnTo>
                      <a:pt x="118" y="168"/>
                    </a:lnTo>
                    <a:lnTo>
                      <a:pt x="108" y="152"/>
                    </a:lnTo>
                    <a:lnTo>
                      <a:pt x="102" y="156"/>
                    </a:lnTo>
                    <a:lnTo>
                      <a:pt x="94" y="168"/>
                    </a:lnTo>
                    <a:lnTo>
                      <a:pt x="78" y="168"/>
                    </a:lnTo>
                    <a:lnTo>
                      <a:pt x="64" y="162"/>
                    </a:lnTo>
                    <a:lnTo>
                      <a:pt x="62" y="144"/>
                    </a:lnTo>
                    <a:lnTo>
                      <a:pt x="42" y="130"/>
                    </a:lnTo>
                    <a:lnTo>
                      <a:pt x="38" y="120"/>
                    </a:lnTo>
                    <a:lnTo>
                      <a:pt x="50" y="114"/>
                    </a:lnTo>
                    <a:lnTo>
                      <a:pt x="48" y="106"/>
                    </a:lnTo>
                    <a:lnTo>
                      <a:pt x="32" y="104"/>
                    </a:lnTo>
                    <a:lnTo>
                      <a:pt x="26" y="96"/>
                    </a:lnTo>
                    <a:lnTo>
                      <a:pt x="20" y="82"/>
                    </a:lnTo>
                    <a:lnTo>
                      <a:pt x="2" y="72"/>
                    </a:lnTo>
                    <a:lnTo>
                      <a:pt x="0" y="54"/>
                    </a:lnTo>
                    <a:lnTo>
                      <a:pt x="14" y="50"/>
                    </a:lnTo>
                    <a:lnTo>
                      <a:pt x="16" y="38"/>
                    </a:lnTo>
                    <a:lnTo>
                      <a:pt x="24" y="30"/>
                    </a:lnTo>
                    <a:lnTo>
                      <a:pt x="38" y="42"/>
                    </a:lnTo>
                    <a:lnTo>
                      <a:pt x="50" y="42"/>
                    </a:lnTo>
                    <a:lnTo>
                      <a:pt x="54" y="48"/>
                    </a:lnTo>
                    <a:lnTo>
                      <a:pt x="66" y="48"/>
                    </a:lnTo>
                    <a:lnTo>
                      <a:pt x="74" y="30"/>
                    </a:lnTo>
                    <a:lnTo>
                      <a:pt x="88" y="34"/>
                    </a:lnTo>
                    <a:lnTo>
                      <a:pt x="96" y="48"/>
                    </a:lnTo>
                    <a:lnTo>
                      <a:pt x="108" y="46"/>
                    </a:lnTo>
                    <a:lnTo>
                      <a:pt x="110" y="34"/>
                    </a:lnTo>
                    <a:lnTo>
                      <a:pt x="118" y="30"/>
                    </a:lnTo>
                    <a:lnTo>
                      <a:pt x="128" y="40"/>
                    </a:lnTo>
                    <a:lnTo>
                      <a:pt x="136" y="30"/>
                    </a:lnTo>
                    <a:lnTo>
                      <a:pt x="148" y="38"/>
                    </a:lnTo>
                    <a:lnTo>
                      <a:pt x="166" y="26"/>
                    </a:lnTo>
                    <a:lnTo>
                      <a:pt x="156" y="20"/>
                    </a:lnTo>
                    <a:lnTo>
                      <a:pt x="164" y="6"/>
                    </a:lnTo>
                    <a:lnTo>
                      <a:pt x="190" y="0"/>
                    </a:lnTo>
                    <a:lnTo>
                      <a:pt x="202" y="4"/>
                    </a:lnTo>
                    <a:lnTo>
                      <a:pt x="214" y="12"/>
                    </a:lnTo>
                    <a:lnTo>
                      <a:pt x="220" y="24"/>
                    </a:lnTo>
                    <a:lnTo>
                      <a:pt x="240" y="24"/>
                    </a:lnTo>
                    <a:lnTo>
                      <a:pt x="248" y="30"/>
                    </a:lnTo>
                    <a:lnTo>
                      <a:pt x="268" y="30"/>
                    </a:lnTo>
                    <a:lnTo>
                      <a:pt x="272" y="46"/>
                    </a:lnTo>
                    <a:lnTo>
                      <a:pt x="262" y="58"/>
                    </a:lnTo>
                    <a:lnTo>
                      <a:pt x="262" y="72"/>
                    </a:lnTo>
                    <a:lnTo>
                      <a:pt x="268" y="88"/>
                    </a:lnTo>
                    <a:lnTo>
                      <a:pt x="284" y="90"/>
                    </a:lnTo>
                    <a:lnTo>
                      <a:pt x="302" y="100"/>
                    </a:lnTo>
                    <a:lnTo>
                      <a:pt x="302" y="112"/>
                    </a:lnTo>
                    <a:lnTo>
                      <a:pt x="314" y="118"/>
                    </a:lnTo>
                    <a:lnTo>
                      <a:pt x="334" y="108"/>
                    </a:lnTo>
                    <a:lnTo>
                      <a:pt x="350" y="120"/>
                    </a:lnTo>
                    <a:lnTo>
                      <a:pt x="338" y="120"/>
                    </a:lnTo>
                    <a:lnTo>
                      <a:pt x="334" y="128"/>
                    </a:lnTo>
                    <a:lnTo>
                      <a:pt x="318" y="132"/>
                    </a:lnTo>
                    <a:lnTo>
                      <a:pt x="312" y="148"/>
                    </a:lnTo>
                    <a:lnTo>
                      <a:pt x="306" y="154"/>
                    </a:lnTo>
                    <a:lnTo>
                      <a:pt x="288" y="148"/>
                    </a:lnTo>
                    <a:lnTo>
                      <a:pt x="282" y="166"/>
                    </a:lnTo>
                    <a:lnTo>
                      <a:pt x="264" y="180"/>
                    </a:lnTo>
                    <a:lnTo>
                      <a:pt x="258" y="194"/>
                    </a:lnTo>
                    <a:lnTo>
                      <a:pt x="246" y="198"/>
                    </a:lnTo>
                    <a:lnTo>
                      <a:pt x="242" y="216"/>
                    </a:lnTo>
                    <a:lnTo>
                      <a:pt x="228" y="222"/>
                    </a:lnTo>
                    <a:lnTo>
                      <a:pt x="216" y="252"/>
                    </a:lnTo>
                    <a:lnTo>
                      <a:pt x="206" y="274"/>
                    </a:lnTo>
                    <a:lnTo>
                      <a:pt x="200" y="278"/>
                    </a:lnTo>
                    <a:lnTo>
                      <a:pt x="202" y="288"/>
                    </a:lnTo>
                    <a:lnTo>
                      <a:pt x="226" y="316"/>
                    </a:lnTo>
                    <a:lnTo>
                      <a:pt x="234" y="320"/>
                    </a:lnTo>
                    <a:lnTo>
                      <a:pt x="250" y="334"/>
                    </a:lnTo>
                    <a:lnTo>
                      <a:pt x="252" y="360"/>
                    </a:lnTo>
                    <a:lnTo>
                      <a:pt x="268" y="381"/>
                    </a:lnTo>
                    <a:lnTo>
                      <a:pt x="270" y="393"/>
                    </a:lnTo>
                    <a:lnTo>
                      <a:pt x="288" y="413"/>
                    </a:lnTo>
                    <a:lnTo>
                      <a:pt x="304" y="413"/>
                    </a:lnTo>
                    <a:lnTo>
                      <a:pt x="324" y="439"/>
                    </a:lnTo>
                    <a:lnTo>
                      <a:pt x="324" y="451"/>
                    </a:lnTo>
                    <a:lnTo>
                      <a:pt x="338" y="451"/>
                    </a:lnTo>
                    <a:lnTo>
                      <a:pt x="348" y="471"/>
                    </a:lnTo>
                    <a:lnTo>
                      <a:pt x="362" y="479"/>
                    </a:lnTo>
                    <a:lnTo>
                      <a:pt x="362" y="501"/>
                    </a:lnTo>
                    <a:lnTo>
                      <a:pt x="376" y="509"/>
                    </a:lnTo>
                    <a:lnTo>
                      <a:pt x="386" y="507"/>
                    </a:lnTo>
                    <a:lnTo>
                      <a:pt x="396" y="527"/>
                    </a:lnTo>
                    <a:lnTo>
                      <a:pt x="402" y="549"/>
                    </a:lnTo>
                    <a:lnTo>
                      <a:pt x="412" y="557"/>
                    </a:lnTo>
                    <a:lnTo>
                      <a:pt x="412" y="577"/>
                    </a:lnTo>
                    <a:lnTo>
                      <a:pt x="416" y="593"/>
                    </a:lnTo>
                    <a:lnTo>
                      <a:pt x="410" y="609"/>
                    </a:lnTo>
                    <a:lnTo>
                      <a:pt x="422" y="641"/>
                    </a:lnTo>
                    <a:lnTo>
                      <a:pt x="426" y="667"/>
                    </a:lnTo>
                    <a:lnTo>
                      <a:pt x="426" y="685"/>
                    </a:lnTo>
                    <a:lnTo>
                      <a:pt x="406" y="701"/>
                    </a:lnTo>
                    <a:lnTo>
                      <a:pt x="412" y="717"/>
                    </a:lnTo>
                    <a:lnTo>
                      <a:pt x="416" y="733"/>
                    </a:lnTo>
                    <a:lnTo>
                      <a:pt x="404" y="739"/>
                    </a:lnTo>
                    <a:lnTo>
                      <a:pt x="400" y="763"/>
                    </a:lnTo>
                    <a:lnTo>
                      <a:pt x="386" y="779"/>
                    </a:lnTo>
                    <a:lnTo>
                      <a:pt x="376" y="789"/>
                    </a:lnTo>
                    <a:lnTo>
                      <a:pt x="356" y="789"/>
                    </a:lnTo>
                    <a:lnTo>
                      <a:pt x="346" y="806"/>
                    </a:lnTo>
                    <a:lnTo>
                      <a:pt x="332" y="810"/>
                    </a:lnTo>
                    <a:lnTo>
                      <a:pt x="324" y="816"/>
                    </a:lnTo>
                    <a:lnTo>
                      <a:pt x="314" y="816"/>
                    </a:lnTo>
                    <a:lnTo>
                      <a:pt x="312" y="822"/>
                    </a:lnTo>
                    <a:lnTo>
                      <a:pt x="300" y="830"/>
                    </a:lnTo>
                    <a:lnTo>
                      <a:pt x="288" y="838"/>
                    </a:lnTo>
                    <a:lnTo>
                      <a:pt x="272" y="832"/>
                    </a:lnTo>
                    <a:lnTo>
                      <a:pt x="268" y="840"/>
                    </a:lnTo>
                    <a:lnTo>
                      <a:pt x="250" y="836"/>
                    </a:lnTo>
                    <a:lnTo>
                      <a:pt x="234" y="836"/>
                    </a:lnTo>
                    <a:lnTo>
                      <a:pt x="214" y="838"/>
                    </a:lnTo>
                    <a:lnTo>
                      <a:pt x="198" y="832"/>
                    </a:lnTo>
                    <a:lnTo>
                      <a:pt x="186" y="820"/>
                    </a:lnTo>
                    <a:lnTo>
                      <a:pt x="168" y="860"/>
                    </a:lnTo>
                    <a:lnTo>
                      <a:pt x="132" y="972"/>
                    </a:lnTo>
                    <a:lnTo>
                      <a:pt x="170" y="804"/>
                    </a:lnTo>
                    <a:close/>
                  </a:path>
                </a:pathLst>
              </a:custGeom>
              <a:solidFill>
                <a:srgbClr val="F18F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68" name="Freeform 327"/>
              <p:cNvSpPr>
                <a:spLocks/>
              </p:cNvSpPr>
              <p:nvPr/>
            </p:nvSpPr>
            <p:spPr bwMode="auto">
              <a:xfrm>
                <a:off x="3668" y="2883"/>
                <a:ext cx="426" cy="972"/>
              </a:xfrm>
              <a:custGeom>
                <a:avLst/>
                <a:gdLst>
                  <a:gd name="T0" fmla="*/ 186 w 426"/>
                  <a:gd name="T1" fmla="*/ 797 h 972"/>
                  <a:gd name="T2" fmla="*/ 222 w 426"/>
                  <a:gd name="T3" fmla="*/ 802 h 972"/>
                  <a:gd name="T4" fmla="*/ 214 w 426"/>
                  <a:gd name="T5" fmla="*/ 749 h 972"/>
                  <a:gd name="T6" fmla="*/ 252 w 426"/>
                  <a:gd name="T7" fmla="*/ 751 h 972"/>
                  <a:gd name="T8" fmla="*/ 280 w 426"/>
                  <a:gd name="T9" fmla="*/ 725 h 972"/>
                  <a:gd name="T10" fmla="*/ 314 w 426"/>
                  <a:gd name="T11" fmla="*/ 691 h 972"/>
                  <a:gd name="T12" fmla="*/ 312 w 426"/>
                  <a:gd name="T13" fmla="*/ 655 h 972"/>
                  <a:gd name="T14" fmla="*/ 296 w 426"/>
                  <a:gd name="T15" fmla="*/ 605 h 972"/>
                  <a:gd name="T16" fmla="*/ 304 w 426"/>
                  <a:gd name="T17" fmla="*/ 563 h 972"/>
                  <a:gd name="T18" fmla="*/ 304 w 426"/>
                  <a:gd name="T19" fmla="*/ 537 h 972"/>
                  <a:gd name="T20" fmla="*/ 290 w 426"/>
                  <a:gd name="T21" fmla="*/ 495 h 972"/>
                  <a:gd name="T22" fmla="*/ 302 w 426"/>
                  <a:gd name="T23" fmla="*/ 473 h 972"/>
                  <a:gd name="T24" fmla="*/ 258 w 426"/>
                  <a:gd name="T25" fmla="*/ 441 h 972"/>
                  <a:gd name="T26" fmla="*/ 246 w 426"/>
                  <a:gd name="T27" fmla="*/ 397 h 972"/>
                  <a:gd name="T28" fmla="*/ 202 w 426"/>
                  <a:gd name="T29" fmla="*/ 358 h 972"/>
                  <a:gd name="T30" fmla="*/ 190 w 426"/>
                  <a:gd name="T31" fmla="*/ 332 h 972"/>
                  <a:gd name="T32" fmla="*/ 172 w 426"/>
                  <a:gd name="T33" fmla="*/ 308 h 972"/>
                  <a:gd name="T34" fmla="*/ 138 w 426"/>
                  <a:gd name="T35" fmla="*/ 284 h 972"/>
                  <a:gd name="T36" fmla="*/ 96 w 426"/>
                  <a:gd name="T37" fmla="*/ 254 h 972"/>
                  <a:gd name="T38" fmla="*/ 132 w 426"/>
                  <a:gd name="T39" fmla="*/ 232 h 972"/>
                  <a:gd name="T40" fmla="*/ 146 w 426"/>
                  <a:gd name="T41" fmla="*/ 204 h 972"/>
                  <a:gd name="T42" fmla="*/ 118 w 426"/>
                  <a:gd name="T43" fmla="*/ 168 h 972"/>
                  <a:gd name="T44" fmla="*/ 94 w 426"/>
                  <a:gd name="T45" fmla="*/ 168 h 972"/>
                  <a:gd name="T46" fmla="*/ 62 w 426"/>
                  <a:gd name="T47" fmla="*/ 144 h 972"/>
                  <a:gd name="T48" fmla="*/ 50 w 426"/>
                  <a:gd name="T49" fmla="*/ 114 h 972"/>
                  <a:gd name="T50" fmla="*/ 26 w 426"/>
                  <a:gd name="T51" fmla="*/ 96 h 972"/>
                  <a:gd name="T52" fmla="*/ 0 w 426"/>
                  <a:gd name="T53" fmla="*/ 54 h 972"/>
                  <a:gd name="T54" fmla="*/ 24 w 426"/>
                  <a:gd name="T55" fmla="*/ 30 h 972"/>
                  <a:gd name="T56" fmla="*/ 54 w 426"/>
                  <a:gd name="T57" fmla="*/ 48 h 972"/>
                  <a:gd name="T58" fmla="*/ 88 w 426"/>
                  <a:gd name="T59" fmla="*/ 34 h 972"/>
                  <a:gd name="T60" fmla="*/ 110 w 426"/>
                  <a:gd name="T61" fmla="*/ 34 h 972"/>
                  <a:gd name="T62" fmla="*/ 136 w 426"/>
                  <a:gd name="T63" fmla="*/ 30 h 972"/>
                  <a:gd name="T64" fmla="*/ 156 w 426"/>
                  <a:gd name="T65" fmla="*/ 20 h 972"/>
                  <a:gd name="T66" fmla="*/ 202 w 426"/>
                  <a:gd name="T67" fmla="*/ 4 h 972"/>
                  <a:gd name="T68" fmla="*/ 240 w 426"/>
                  <a:gd name="T69" fmla="*/ 24 h 972"/>
                  <a:gd name="T70" fmla="*/ 272 w 426"/>
                  <a:gd name="T71" fmla="*/ 46 h 972"/>
                  <a:gd name="T72" fmla="*/ 268 w 426"/>
                  <a:gd name="T73" fmla="*/ 88 h 972"/>
                  <a:gd name="T74" fmla="*/ 302 w 426"/>
                  <a:gd name="T75" fmla="*/ 112 h 972"/>
                  <a:gd name="T76" fmla="*/ 350 w 426"/>
                  <a:gd name="T77" fmla="*/ 120 h 972"/>
                  <a:gd name="T78" fmla="*/ 318 w 426"/>
                  <a:gd name="T79" fmla="*/ 132 h 972"/>
                  <a:gd name="T80" fmla="*/ 288 w 426"/>
                  <a:gd name="T81" fmla="*/ 148 h 972"/>
                  <a:gd name="T82" fmla="*/ 258 w 426"/>
                  <a:gd name="T83" fmla="*/ 194 h 972"/>
                  <a:gd name="T84" fmla="*/ 228 w 426"/>
                  <a:gd name="T85" fmla="*/ 222 h 972"/>
                  <a:gd name="T86" fmla="*/ 200 w 426"/>
                  <a:gd name="T87" fmla="*/ 278 h 972"/>
                  <a:gd name="T88" fmla="*/ 234 w 426"/>
                  <a:gd name="T89" fmla="*/ 320 h 972"/>
                  <a:gd name="T90" fmla="*/ 268 w 426"/>
                  <a:gd name="T91" fmla="*/ 381 h 972"/>
                  <a:gd name="T92" fmla="*/ 304 w 426"/>
                  <a:gd name="T93" fmla="*/ 413 h 972"/>
                  <a:gd name="T94" fmla="*/ 338 w 426"/>
                  <a:gd name="T95" fmla="*/ 451 h 972"/>
                  <a:gd name="T96" fmla="*/ 362 w 426"/>
                  <a:gd name="T97" fmla="*/ 501 h 972"/>
                  <a:gd name="T98" fmla="*/ 396 w 426"/>
                  <a:gd name="T99" fmla="*/ 527 h 972"/>
                  <a:gd name="T100" fmla="*/ 412 w 426"/>
                  <a:gd name="T101" fmla="*/ 577 h 972"/>
                  <a:gd name="T102" fmla="*/ 422 w 426"/>
                  <a:gd name="T103" fmla="*/ 641 h 972"/>
                  <a:gd name="T104" fmla="*/ 406 w 426"/>
                  <a:gd name="T105" fmla="*/ 701 h 972"/>
                  <a:gd name="T106" fmla="*/ 404 w 426"/>
                  <a:gd name="T107" fmla="*/ 739 h 972"/>
                  <a:gd name="T108" fmla="*/ 376 w 426"/>
                  <a:gd name="T109" fmla="*/ 789 h 972"/>
                  <a:gd name="T110" fmla="*/ 332 w 426"/>
                  <a:gd name="T111" fmla="*/ 810 h 972"/>
                  <a:gd name="T112" fmla="*/ 312 w 426"/>
                  <a:gd name="T113" fmla="*/ 822 h 972"/>
                  <a:gd name="T114" fmla="*/ 272 w 426"/>
                  <a:gd name="T115" fmla="*/ 832 h 972"/>
                  <a:gd name="T116" fmla="*/ 234 w 426"/>
                  <a:gd name="T117" fmla="*/ 836 h 972"/>
                  <a:gd name="T118" fmla="*/ 186 w 426"/>
                  <a:gd name="T119" fmla="*/ 820 h 9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26" h="972">
                    <a:moveTo>
                      <a:pt x="170" y="804"/>
                    </a:moveTo>
                    <a:lnTo>
                      <a:pt x="174" y="793"/>
                    </a:lnTo>
                    <a:lnTo>
                      <a:pt x="186" y="797"/>
                    </a:lnTo>
                    <a:lnTo>
                      <a:pt x="196" y="791"/>
                    </a:lnTo>
                    <a:lnTo>
                      <a:pt x="204" y="802"/>
                    </a:lnTo>
                    <a:lnTo>
                      <a:pt x="222" y="802"/>
                    </a:lnTo>
                    <a:lnTo>
                      <a:pt x="226" y="787"/>
                    </a:lnTo>
                    <a:lnTo>
                      <a:pt x="212" y="775"/>
                    </a:lnTo>
                    <a:lnTo>
                      <a:pt x="214" y="749"/>
                    </a:lnTo>
                    <a:lnTo>
                      <a:pt x="228" y="747"/>
                    </a:lnTo>
                    <a:lnTo>
                      <a:pt x="236" y="757"/>
                    </a:lnTo>
                    <a:lnTo>
                      <a:pt x="252" y="751"/>
                    </a:lnTo>
                    <a:lnTo>
                      <a:pt x="254" y="731"/>
                    </a:lnTo>
                    <a:lnTo>
                      <a:pt x="262" y="729"/>
                    </a:lnTo>
                    <a:lnTo>
                      <a:pt x="280" y="725"/>
                    </a:lnTo>
                    <a:lnTo>
                      <a:pt x="292" y="709"/>
                    </a:lnTo>
                    <a:lnTo>
                      <a:pt x="312" y="707"/>
                    </a:lnTo>
                    <a:lnTo>
                      <a:pt x="314" y="691"/>
                    </a:lnTo>
                    <a:lnTo>
                      <a:pt x="306" y="679"/>
                    </a:lnTo>
                    <a:lnTo>
                      <a:pt x="310" y="671"/>
                    </a:lnTo>
                    <a:lnTo>
                      <a:pt x="312" y="655"/>
                    </a:lnTo>
                    <a:lnTo>
                      <a:pt x="310" y="639"/>
                    </a:lnTo>
                    <a:lnTo>
                      <a:pt x="310" y="621"/>
                    </a:lnTo>
                    <a:lnTo>
                      <a:pt x="296" y="605"/>
                    </a:lnTo>
                    <a:lnTo>
                      <a:pt x="300" y="587"/>
                    </a:lnTo>
                    <a:lnTo>
                      <a:pt x="304" y="577"/>
                    </a:lnTo>
                    <a:lnTo>
                      <a:pt x="304" y="563"/>
                    </a:lnTo>
                    <a:lnTo>
                      <a:pt x="310" y="557"/>
                    </a:lnTo>
                    <a:lnTo>
                      <a:pt x="302" y="547"/>
                    </a:lnTo>
                    <a:lnTo>
                      <a:pt x="304" y="537"/>
                    </a:lnTo>
                    <a:lnTo>
                      <a:pt x="316" y="531"/>
                    </a:lnTo>
                    <a:lnTo>
                      <a:pt x="320" y="521"/>
                    </a:lnTo>
                    <a:lnTo>
                      <a:pt x="290" y="495"/>
                    </a:lnTo>
                    <a:lnTo>
                      <a:pt x="290" y="485"/>
                    </a:lnTo>
                    <a:lnTo>
                      <a:pt x="302" y="483"/>
                    </a:lnTo>
                    <a:lnTo>
                      <a:pt x="302" y="473"/>
                    </a:lnTo>
                    <a:lnTo>
                      <a:pt x="284" y="457"/>
                    </a:lnTo>
                    <a:lnTo>
                      <a:pt x="270" y="453"/>
                    </a:lnTo>
                    <a:lnTo>
                      <a:pt x="258" y="441"/>
                    </a:lnTo>
                    <a:lnTo>
                      <a:pt x="246" y="427"/>
                    </a:lnTo>
                    <a:lnTo>
                      <a:pt x="254" y="413"/>
                    </a:lnTo>
                    <a:lnTo>
                      <a:pt x="246" y="397"/>
                    </a:lnTo>
                    <a:lnTo>
                      <a:pt x="234" y="395"/>
                    </a:lnTo>
                    <a:lnTo>
                      <a:pt x="224" y="383"/>
                    </a:lnTo>
                    <a:lnTo>
                      <a:pt x="202" y="358"/>
                    </a:lnTo>
                    <a:lnTo>
                      <a:pt x="192" y="344"/>
                    </a:lnTo>
                    <a:lnTo>
                      <a:pt x="198" y="340"/>
                    </a:lnTo>
                    <a:lnTo>
                      <a:pt x="190" y="332"/>
                    </a:lnTo>
                    <a:lnTo>
                      <a:pt x="174" y="330"/>
                    </a:lnTo>
                    <a:lnTo>
                      <a:pt x="170" y="322"/>
                    </a:lnTo>
                    <a:lnTo>
                      <a:pt x="172" y="308"/>
                    </a:lnTo>
                    <a:lnTo>
                      <a:pt x="166" y="294"/>
                    </a:lnTo>
                    <a:lnTo>
                      <a:pt x="158" y="294"/>
                    </a:lnTo>
                    <a:lnTo>
                      <a:pt x="138" y="284"/>
                    </a:lnTo>
                    <a:lnTo>
                      <a:pt x="118" y="274"/>
                    </a:lnTo>
                    <a:lnTo>
                      <a:pt x="100" y="266"/>
                    </a:lnTo>
                    <a:lnTo>
                      <a:pt x="96" y="254"/>
                    </a:lnTo>
                    <a:lnTo>
                      <a:pt x="106" y="242"/>
                    </a:lnTo>
                    <a:lnTo>
                      <a:pt x="104" y="232"/>
                    </a:lnTo>
                    <a:lnTo>
                      <a:pt x="132" y="232"/>
                    </a:lnTo>
                    <a:lnTo>
                      <a:pt x="144" y="236"/>
                    </a:lnTo>
                    <a:lnTo>
                      <a:pt x="152" y="218"/>
                    </a:lnTo>
                    <a:lnTo>
                      <a:pt x="146" y="204"/>
                    </a:lnTo>
                    <a:lnTo>
                      <a:pt x="138" y="196"/>
                    </a:lnTo>
                    <a:lnTo>
                      <a:pt x="140" y="180"/>
                    </a:lnTo>
                    <a:lnTo>
                      <a:pt x="118" y="168"/>
                    </a:lnTo>
                    <a:lnTo>
                      <a:pt x="108" y="152"/>
                    </a:lnTo>
                    <a:lnTo>
                      <a:pt x="102" y="156"/>
                    </a:lnTo>
                    <a:lnTo>
                      <a:pt x="94" y="168"/>
                    </a:lnTo>
                    <a:lnTo>
                      <a:pt x="78" y="168"/>
                    </a:lnTo>
                    <a:lnTo>
                      <a:pt x="64" y="162"/>
                    </a:lnTo>
                    <a:lnTo>
                      <a:pt x="62" y="144"/>
                    </a:lnTo>
                    <a:lnTo>
                      <a:pt x="42" y="130"/>
                    </a:lnTo>
                    <a:lnTo>
                      <a:pt x="38" y="120"/>
                    </a:lnTo>
                    <a:lnTo>
                      <a:pt x="50" y="114"/>
                    </a:lnTo>
                    <a:lnTo>
                      <a:pt x="48" y="106"/>
                    </a:lnTo>
                    <a:lnTo>
                      <a:pt x="32" y="104"/>
                    </a:lnTo>
                    <a:lnTo>
                      <a:pt x="26" y="96"/>
                    </a:lnTo>
                    <a:lnTo>
                      <a:pt x="20" y="82"/>
                    </a:lnTo>
                    <a:lnTo>
                      <a:pt x="2" y="72"/>
                    </a:lnTo>
                    <a:lnTo>
                      <a:pt x="0" y="54"/>
                    </a:lnTo>
                    <a:lnTo>
                      <a:pt x="14" y="50"/>
                    </a:lnTo>
                    <a:lnTo>
                      <a:pt x="16" y="38"/>
                    </a:lnTo>
                    <a:lnTo>
                      <a:pt x="24" y="30"/>
                    </a:lnTo>
                    <a:lnTo>
                      <a:pt x="38" y="42"/>
                    </a:lnTo>
                    <a:lnTo>
                      <a:pt x="50" y="42"/>
                    </a:lnTo>
                    <a:lnTo>
                      <a:pt x="54" y="48"/>
                    </a:lnTo>
                    <a:lnTo>
                      <a:pt x="66" y="48"/>
                    </a:lnTo>
                    <a:lnTo>
                      <a:pt x="74" y="30"/>
                    </a:lnTo>
                    <a:lnTo>
                      <a:pt x="88" y="34"/>
                    </a:lnTo>
                    <a:lnTo>
                      <a:pt x="96" y="48"/>
                    </a:lnTo>
                    <a:lnTo>
                      <a:pt x="108" y="46"/>
                    </a:lnTo>
                    <a:lnTo>
                      <a:pt x="110" y="34"/>
                    </a:lnTo>
                    <a:lnTo>
                      <a:pt x="118" y="30"/>
                    </a:lnTo>
                    <a:lnTo>
                      <a:pt x="128" y="40"/>
                    </a:lnTo>
                    <a:lnTo>
                      <a:pt x="136" y="30"/>
                    </a:lnTo>
                    <a:lnTo>
                      <a:pt x="148" y="38"/>
                    </a:lnTo>
                    <a:lnTo>
                      <a:pt x="166" y="26"/>
                    </a:lnTo>
                    <a:lnTo>
                      <a:pt x="156" y="20"/>
                    </a:lnTo>
                    <a:lnTo>
                      <a:pt x="164" y="6"/>
                    </a:lnTo>
                    <a:lnTo>
                      <a:pt x="190" y="0"/>
                    </a:lnTo>
                    <a:lnTo>
                      <a:pt x="202" y="4"/>
                    </a:lnTo>
                    <a:lnTo>
                      <a:pt x="214" y="12"/>
                    </a:lnTo>
                    <a:lnTo>
                      <a:pt x="220" y="24"/>
                    </a:lnTo>
                    <a:lnTo>
                      <a:pt x="240" y="24"/>
                    </a:lnTo>
                    <a:lnTo>
                      <a:pt x="248" y="30"/>
                    </a:lnTo>
                    <a:lnTo>
                      <a:pt x="268" y="30"/>
                    </a:lnTo>
                    <a:lnTo>
                      <a:pt x="272" y="46"/>
                    </a:lnTo>
                    <a:lnTo>
                      <a:pt x="262" y="58"/>
                    </a:lnTo>
                    <a:lnTo>
                      <a:pt x="262" y="72"/>
                    </a:lnTo>
                    <a:lnTo>
                      <a:pt x="268" y="88"/>
                    </a:lnTo>
                    <a:lnTo>
                      <a:pt x="284" y="90"/>
                    </a:lnTo>
                    <a:lnTo>
                      <a:pt x="302" y="100"/>
                    </a:lnTo>
                    <a:lnTo>
                      <a:pt x="302" y="112"/>
                    </a:lnTo>
                    <a:lnTo>
                      <a:pt x="314" y="118"/>
                    </a:lnTo>
                    <a:lnTo>
                      <a:pt x="334" y="108"/>
                    </a:lnTo>
                    <a:lnTo>
                      <a:pt x="350" y="120"/>
                    </a:lnTo>
                    <a:lnTo>
                      <a:pt x="338" y="120"/>
                    </a:lnTo>
                    <a:lnTo>
                      <a:pt x="334" y="128"/>
                    </a:lnTo>
                    <a:lnTo>
                      <a:pt x="318" y="132"/>
                    </a:lnTo>
                    <a:lnTo>
                      <a:pt x="312" y="148"/>
                    </a:lnTo>
                    <a:lnTo>
                      <a:pt x="306" y="154"/>
                    </a:lnTo>
                    <a:lnTo>
                      <a:pt x="288" y="148"/>
                    </a:lnTo>
                    <a:lnTo>
                      <a:pt x="282" y="166"/>
                    </a:lnTo>
                    <a:lnTo>
                      <a:pt x="264" y="180"/>
                    </a:lnTo>
                    <a:lnTo>
                      <a:pt x="258" y="194"/>
                    </a:lnTo>
                    <a:lnTo>
                      <a:pt x="246" y="198"/>
                    </a:lnTo>
                    <a:lnTo>
                      <a:pt x="242" y="216"/>
                    </a:lnTo>
                    <a:lnTo>
                      <a:pt x="228" y="222"/>
                    </a:lnTo>
                    <a:lnTo>
                      <a:pt x="216" y="252"/>
                    </a:lnTo>
                    <a:lnTo>
                      <a:pt x="206" y="274"/>
                    </a:lnTo>
                    <a:lnTo>
                      <a:pt x="200" y="278"/>
                    </a:lnTo>
                    <a:lnTo>
                      <a:pt x="202" y="288"/>
                    </a:lnTo>
                    <a:lnTo>
                      <a:pt x="226" y="316"/>
                    </a:lnTo>
                    <a:lnTo>
                      <a:pt x="234" y="320"/>
                    </a:lnTo>
                    <a:lnTo>
                      <a:pt x="250" y="334"/>
                    </a:lnTo>
                    <a:lnTo>
                      <a:pt x="252" y="360"/>
                    </a:lnTo>
                    <a:lnTo>
                      <a:pt x="268" y="381"/>
                    </a:lnTo>
                    <a:lnTo>
                      <a:pt x="270" y="393"/>
                    </a:lnTo>
                    <a:lnTo>
                      <a:pt x="288" y="413"/>
                    </a:lnTo>
                    <a:lnTo>
                      <a:pt x="304" y="413"/>
                    </a:lnTo>
                    <a:lnTo>
                      <a:pt x="324" y="439"/>
                    </a:lnTo>
                    <a:lnTo>
                      <a:pt x="324" y="451"/>
                    </a:lnTo>
                    <a:lnTo>
                      <a:pt x="338" y="451"/>
                    </a:lnTo>
                    <a:lnTo>
                      <a:pt x="348" y="471"/>
                    </a:lnTo>
                    <a:lnTo>
                      <a:pt x="362" y="479"/>
                    </a:lnTo>
                    <a:lnTo>
                      <a:pt x="362" y="501"/>
                    </a:lnTo>
                    <a:lnTo>
                      <a:pt x="376" y="509"/>
                    </a:lnTo>
                    <a:lnTo>
                      <a:pt x="386" y="507"/>
                    </a:lnTo>
                    <a:lnTo>
                      <a:pt x="396" y="527"/>
                    </a:lnTo>
                    <a:lnTo>
                      <a:pt x="402" y="549"/>
                    </a:lnTo>
                    <a:lnTo>
                      <a:pt x="412" y="557"/>
                    </a:lnTo>
                    <a:lnTo>
                      <a:pt x="412" y="577"/>
                    </a:lnTo>
                    <a:lnTo>
                      <a:pt x="416" y="593"/>
                    </a:lnTo>
                    <a:lnTo>
                      <a:pt x="410" y="609"/>
                    </a:lnTo>
                    <a:lnTo>
                      <a:pt x="422" y="641"/>
                    </a:lnTo>
                    <a:lnTo>
                      <a:pt x="426" y="667"/>
                    </a:lnTo>
                    <a:lnTo>
                      <a:pt x="426" y="685"/>
                    </a:lnTo>
                    <a:lnTo>
                      <a:pt x="406" y="701"/>
                    </a:lnTo>
                    <a:lnTo>
                      <a:pt x="412" y="717"/>
                    </a:lnTo>
                    <a:lnTo>
                      <a:pt x="416" y="733"/>
                    </a:lnTo>
                    <a:lnTo>
                      <a:pt x="404" y="739"/>
                    </a:lnTo>
                    <a:lnTo>
                      <a:pt x="400" y="763"/>
                    </a:lnTo>
                    <a:lnTo>
                      <a:pt x="386" y="779"/>
                    </a:lnTo>
                    <a:lnTo>
                      <a:pt x="376" y="789"/>
                    </a:lnTo>
                    <a:lnTo>
                      <a:pt x="356" y="789"/>
                    </a:lnTo>
                    <a:lnTo>
                      <a:pt x="346" y="806"/>
                    </a:lnTo>
                    <a:lnTo>
                      <a:pt x="332" y="810"/>
                    </a:lnTo>
                    <a:lnTo>
                      <a:pt x="324" y="816"/>
                    </a:lnTo>
                    <a:lnTo>
                      <a:pt x="314" y="816"/>
                    </a:lnTo>
                    <a:lnTo>
                      <a:pt x="312" y="822"/>
                    </a:lnTo>
                    <a:lnTo>
                      <a:pt x="300" y="830"/>
                    </a:lnTo>
                    <a:lnTo>
                      <a:pt x="288" y="838"/>
                    </a:lnTo>
                    <a:lnTo>
                      <a:pt x="272" y="832"/>
                    </a:lnTo>
                    <a:lnTo>
                      <a:pt x="268" y="840"/>
                    </a:lnTo>
                    <a:lnTo>
                      <a:pt x="250" y="836"/>
                    </a:lnTo>
                    <a:lnTo>
                      <a:pt x="234" y="836"/>
                    </a:lnTo>
                    <a:lnTo>
                      <a:pt x="214" y="838"/>
                    </a:lnTo>
                    <a:lnTo>
                      <a:pt x="198" y="832"/>
                    </a:lnTo>
                    <a:lnTo>
                      <a:pt x="186" y="820"/>
                    </a:lnTo>
                    <a:lnTo>
                      <a:pt x="168" y="860"/>
                    </a:lnTo>
                    <a:lnTo>
                      <a:pt x="132" y="97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69" name="Freeform 328"/>
              <p:cNvSpPr>
                <a:spLocks/>
              </p:cNvSpPr>
              <p:nvPr/>
            </p:nvSpPr>
            <p:spPr bwMode="auto">
              <a:xfrm>
                <a:off x="3710" y="2917"/>
                <a:ext cx="236" cy="236"/>
              </a:xfrm>
              <a:custGeom>
                <a:avLst/>
                <a:gdLst>
                  <a:gd name="T0" fmla="*/ 120 w 236"/>
                  <a:gd name="T1" fmla="*/ 24 h 236"/>
                  <a:gd name="T2" fmla="*/ 156 w 236"/>
                  <a:gd name="T3" fmla="*/ 0 h 236"/>
                  <a:gd name="T4" fmla="*/ 162 w 236"/>
                  <a:gd name="T5" fmla="*/ 14 h 236"/>
                  <a:gd name="T6" fmla="*/ 190 w 236"/>
                  <a:gd name="T7" fmla="*/ 14 h 236"/>
                  <a:gd name="T8" fmla="*/ 196 w 236"/>
                  <a:gd name="T9" fmla="*/ 20 h 236"/>
                  <a:gd name="T10" fmla="*/ 206 w 236"/>
                  <a:gd name="T11" fmla="*/ 76 h 236"/>
                  <a:gd name="T12" fmla="*/ 236 w 236"/>
                  <a:gd name="T13" fmla="*/ 80 h 236"/>
                  <a:gd name="T14" fmla="*/ 236 w 236"/>
                  <a:gd name="T15" fmla="*/ 80 h 236"/>
                  <a:gd name="T16" fmla="*/ 236 w 236"/>
                  <a:gd name="T17" fmla="*/ 88 h 236"/>
                  <a:gd name="T18" fmla="*/ 232 w 236"/>
                  <a:gd name="T19" fmla="*/ 86 h 236"/>
                  <a:gd name="T20" fmla="*/ 220 w 236"/>
                  <a:gd name="T21" fmla="*/ 118 h 236"/>
                  <a:gd name="T22" fmla="*/ 204 w 236"/>
                  <a:gd name="T23" fmla="*/ 130 h 236"/>
                  <a:gd name="T24" fmla="*/ 198 w 236"/>
                  <a:gd name="T25" fmla="*/ 140 h 236"/>
                  <a:gd name="T26" fmla="*/ 184 w 236"/>
                  <a:gd name="T27" fmla="*/ 146 h 236"/>
                  <a:gd name="T28" fmla="*/ 178 w 236"/>
                  <a:gd name="T29" fmla="*/ 166 h 236"/>
                  <a:gd name="T30" fmla="*/ 168 w 236"/>
                  <a:gd name="T31" fmla="*/ 170 h 236"/>
                  <a:gd name="T32" fmla="*/ 152 w 236"/>
                  <a:gd name="T33" fmla="*/ 208 h 236"/>
                  <a:gd name="T34" fmla="*/ 146 w 236"/>
                  <a:gd name="T35" fmla="*/ 224 h 236"/>
                  <a:gd name="T36" fmla="*/ 132 w 236"/>
                  <a:gd name="T37" fmla="*/ 234 h 236"/>
                  <a:gd name="T38" fmla="*/ 132 w 236"/>
                  <a:gd name="T39" fmla="*/ 236 h 236"/>
                  <a:gd name="T40" fmla="*/ 120 w 236"/>
                  <a:gd name="T41" fmla="*/ 236 h 236"/>
                  <a:gd name="T42" fmla="*/ 106 w 236"/>
                  <a:gd name="T43" fmla="*/ 230 h 236"/>
                  <a:gd name="T44" fmla="*/ 98 w 236"/>
                  <a:gd name="T45" fmla="*/ 224 h 236"/>
                  <a:gd name="T46" fmla="*/ 138 w 236"/>
                  <a:gd name="T47" fmla="*/ 184 h 236"/>
                  <a:gd name="T48" fmla="*/ 124 w 236"/>
                  <a:gd name="T49" fmla="*/ 156 h 236"/>
                  <a:gd name="T50" fmla="*/ 122 w 236"/>
                  <a:gd name="T51" fmla="*/ 154 h 236"/>
                  <a:gd name="T52" fmla="*/ 124 w 236"/>
                  <a:gd name="T53" fmla="*/ 132 h 236"/>
                  <a:gd name="T54" fmla="*/ 94 w 236"/>
                  <a:gd name="T55" fmla="*/ 116 h 236"/>
                  <a:gd name="T56" fmla="*/ 74 w 236"/>
                  <a:gd name="T57" fmla="*/ 84 h 236"/>
                  <a:gd name="T58" fmla="*/ 44 w 236"/>
                  <a:gd name="T59" fmla="*/ 102 h 236"/>
                  <a:gd name="T60" fmla="*/ 44 w 236"/>
                  <a:gd name="T61" fmla="*/ 98 h 236"/>
                  <a:gd name="T62" fmla="*/ 36 w 236"/>
                  <a:gd name="T63" fmla="*/ 92 h 236"/>
                  <a:gd name="T64" fmla="*/ 24 w 236"/>
                  <a:gd name="T65" fmla="*/ 50 h 236"/>
                  <a:gd name="T66" fmla="*/ 4 w 236"/>
                  <a:gd name="T67" fmla="*/ 48 h 236"/>
                  <a:gd name="T68" fmla="*/ 0 w 236"/>
                  <a:gd name="T69" fmla="*/ 38 h 236"/>
                  <a:gd name="T70" fmla="*/ 42 w 236"/>
                  <a:gd name="T71" fmla="*/ 38 h 236"/>
                  <a:gd name="T72" fmla="*/ 42 w 236"/>
                  <a:gd name="T73" fmla="*/ 38 h 236"/>
                  <a:gd name="T74" fmla="*/ 44 w 236"/>
                  <a:gd name="T75" fmla="*/ 40 h 236"/>
                  <a:gd name="T76" fmla="*/ 80 w 236"/>
                  <a:gd name="T77" fmla="*/ 34 h 236"/>
                  <a:gd name="T78" fmla="*/ 86 w 236"/>
                  <a:gd name="T79" fmla="*/ 40 h 236"/>
                  <a:gd name="T80" fmla="*/ 98 w 236"/>
                  <a:gd name="T81" fmla="*/ 26 h 236"/>
                  <a:gd name="T82" fmla="*/ 120 w 236"/>
                  <a:gd name="T83" fmla="*/ 24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36" h="236">
                    <a:moveTo>
                      <a:pt x="120" y="24"/>
                    </a:moveTo>
                    <a:lnTo>
                      <a:pt x="120" y="24"/>
                    </a:lnTo>
                    <a:lnTo>
                      <a:pt x="156" y="0"/>
                    </a:lnTo>
                    <a:lnTo>
                      <a:pt x="156" y="0"/>
                    </a:lnTo>
                    <a:lnTo>
                      <a:pt x="162" y="14"/>
                    </a:lnTo>
                    <a:lnTo>
                      <a:pt x="162" y="14"/>
                    </a:lnTo>
                    <a:lnTo>
                      <a:pt x="190" y="14"/>
                    </a:lnTo>
                    <a:lnTo>
                      <a:pt x="190" y="14"/>
                    </a:lnTo>
                    <a:lnTo>
                      <a:pt x="196" y="20"/>
                    </a:lnTo>
                    <a:lnTo>
                      <a:pt x="196" y="20"/>
                    </a:lnTo>
                    <a:lnTo>
                      <a:pt x="196" y="40"/>
                    </a:lnTo>
                    <a:lnTo>
                      <a:pt x="206" y="76"/>
                    </a:lnTo>
                    <a:lnTo>
                      <a:pt x="206" y="76"/>
                    </a:lnTo>
                    <a:lnTo>
                      <a:pt x="236" y="80"/>
                    </a:lnTo>
                    <a:lnTo>
                      <a:pt x="236" y="80"/>
                    </a:lnTo>
                    <a:lnTo>
                      <a:pt x="236" y="80"/>
                    </a:lnTo>
                    <a:lnTo>
                      <a:pt x="236" y="80"/>
                    </a:lnTo>
                    <a:lnTo>
                      <a:pt x="236" y="88"/>
                    </a:lnTo>
                    <a:lnTo>
                      <a:pt x="236" y="88"/>
                    </a:lnTo>
                    <a:lnTo>
                      <a:pt x="232" y="86"/>
                    </a:lnTo>
                    <a:lnTo>
                      <a:pt x="232" y="86"/>
                    </a:lnTo>
                    <a:lnTo>
                      <a:pt x="220" y="118"/>
                    </a:lnTo>
                    <a:lnTo>
                      <a:pt x="220" y="118"/>
                    </a:lnTo>
                    <a:lnTo>
                      <a:pt x="204" y="130"/>
                    </a:lnTo>
                    <a:lnTo>
                      <a:pt x="204" y="130"/>
                    </a:lnTo>
                    <a:lnTo>
                      <a:pt x="198" y="140"/>
                    </a:lnTo>
                    <a:lnTo>
                      <a:pt x="198" y="140"/>
                    </a:lnTo>
                    <a:lnTo>
                      <a:pt x="184" y="146"/>
                    </a:lnTo>
                    <a:lnTo>
                      <a:pt x="184" y="146"/>
                    </a:lnTo>
                    <a:lnTo>
                      <a:pt x="178" y="166"/>
                    </a:lnTo>
                    <a:lnTo>
                      <a:pt x="178" y="166"/>
                    </a:lnTo>
                    <a:lnTo>
                      <a:pt x="168" y="170"/>
                    </a:lnTo>
                    <a:lnTo>
                      <a:pt x="152" y="208"/>
                    </a:lnTo>
                    <a:lnTo>
                      <a:pt x="152" y="208"/>
                    </a:lnTo>
                    <a:lnTo>
                      <a:pt x="146" y="224"/>
                    </a:lnTo>
                    <a:lnTo>
                      <a:pt x="146" y="224"/>
                    </a:lnTo>
                    <a:lnTo>
                      <a:pt x="132" y="234"/>
                    </a:lnTo>
                    <a:lnTo>
                      <a:pt x="132" y="234"/>
                    </a:lnTo>
                    <a:lnTo>
                      <a:pt x="132" y="236"/>
                    </a:lnTo>
                    <a:lnTo>
                      <a:pt x="132" y="236"/>
                    </a:lnTo>
                    <a:lnTo>
                      <a:pt x="120" y="236"/>
                    </a:lnTo>
                    <a:lnTo>
                      <a:pt x="120" y="236"/>
                    </a:lnTo>
                    <a:lnTo>
                      <a:pt x="106" y="230"/>
                    </a:lnTo>
                    <a:lnTo>
                      <a:pt x="106" y="230"/>
                    </a:lnTo>
                    <a:lnTo>
                      <a:pt x="98" y="224"/>
                    </a:lnTo>
                    <a:lnTo>
                      <a:pt x="98" y="224"/>
                    </a:lnTo>
                    <a:lnTo>
                      <a:pt x="116" y="228"/>
                    </a:lnTo>
                    <a:lnTo>
                      <a:pt x="138" y="184"/>
                    </a:lnTo>
                    <a:lnTo>
                      <a:pt x="124" y="156"/>
                    </a:lnTo>
                    <a:lnTo>
                      <a:pt x="124" y="156"/>
                    </a:lnTo>
                    <a:lnTo>
                      <a:pt x="122" y="154"/>
                    </a:lnTo>
                    <a:lnTo>
                      <a:pt x="122" y="154"/>
                    </a:lnTo>
                    <a:lnTo>
                      <a:pt x="124" y="132"/>
                    </a:lnTo>
                    <a:lnTo>
                      <a:pt x="124" y="132"/>
                    </a:lnTo>
                    <a:lnTo>
                      <a:pt x="94" y="116"/>
                    </a:lnTo>
                    <a:lnTo>
                      <a:pt x="94" y="116"/>
                    </a:lnTo>
                    <a:lnTo>
                      <a:pt x="74" y="84"/>
                    </a:lnTo>
                    <a:lnTo>
                      <a:pt x="74" y="84"/>
                    </a:lnTo>
                    <a:lnTo>
                      <a:pt x="44" y="102"/>
                    </a:lnTo>
                    <a:lnTo>
                      <a:pt x="44" y="102"/>
                    </a:lnTo>
                    <a:lnTo>
                      <a:pt x="44" y="98"/>
                    </a:lnTo>
                    <a:lnTo>
                      <a:pt x="44" y="98"/>
                    </a:lnTo>
                    <a:lnTo>
                      <a:pt x="36" y="92"/>
                    </a:lnTo>
                    <a:lnTo>
                      <a:pt x="36" y="92"/>
                    </a:lnTo>
                    <a:lnTo>
                      <a:pt x="24" y="50"/>
                    </a:lnTo>
                    <a:lnTo>
                      <a:pt x="24" y="50"/>
                    </a:lnTo>
                    <a:lnTo>
                      <a:pt x="4" y="48"/>
                    </a:lnTo>
                    <a:lnTo>
                      <a:pt x="4" y="48"/>
                    </a:lnTo>
                    <a:lnTo>
                      <a:pt x="0" y="38"/>
                    </a:lnTo>
                    <a:lnTo>
                      <a:pt x="0" y="38"/>
                    </a:lnTo>
                    <a:lnTo>
                      <a:pt x="42" y="38"/>
                    </a:lnTo>
                    <a:lnTo>
                      <a:pt x="42" y="38"/>
                    </a:lnTo>
                    <a:lnTo>
                      <a:pt x="42" y="38"/>
                    </a:lnTo>
                    <a:lnTo>
                      <a:pt x="42" y="38"/>
                    </a:lnTo>
                    <a:lnTo>
                      <a:pt x="44" y="40"/>
                    </a:lnTo>
                    <a:lnTo>
                      <a:pt x="44" y="40"/>
                    </a:lnTo>
                    <a:lnTo>
                      <a:pt x="80" y="34"/>
                    </a:lnTo>
                    <a:lnTo>
                      <a:pt x="80" y="34"/>
                    </a:lnTo>
                    <a:lnTo>
                      <a:pt x="86" y="40"/>
                    </a:lnTo>
                    <a:lnTo>
                      <a:pt x="86" y="40"/>
                    </a:lnTo>
                    <a:lnTo>
                      <a:pt x="98" y="26"/>
                    </a:lnTo>
                    <a:lnTo>
                      <a:pt x="98" y="26"/>
                    </a:lnTo>
                    <a:lnTo>
                      <a:pt x="108" y="30"/>
                    </a:lnTo>
                    <a:lnTo>
                      <a:pt x="120" y="24"/>
                    </a:lnTo>
                    <a:close/>
                  </a:path>
                </a:pathLst>
              </a:custGeom>
              <a:solidFill>
                <a:srgbClr val="F2AF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70" name="Freeform 329"/>
              <p:cNvSpPr>
                <a:spLocks/>
              </p:cNvSpPr>
              <p:nvPr/>
            </p:nvSpPr>
            <p:spPr bwMode="auto">
              <a:xfrm>
                <a:off x="3912" y="3402"/>
                <a:ext cx="158" cy="293"/>
              </a:xfrm>
              <a:custGeom>
                <a:avLst/>
                <a:gdLst>
                  <a:gd name="T0" fmla="*/ 92 w 158"/>
                  <a:gd name="T1" fmla="*/ 30 h 293"/>
                  <a:gd name="T2" fmla="*/ 102 w 158"/>
                  <a:gd name="T3" fmla="*/ 0 h 293"/>
                  <a:gd name="T4" fmla="*/ 130 w 158"/>
                  <a:gd name="T5" fmla="*/ 16 h 293"/>
                  <a:gd name="T6" fmla="*/ 130 w 158"/>
                  <a:gd name="T7" fmla="*/ 18 h 293"/>
                  <a:gd name="T8" fmla="*/ 138 w 158"/>
                  <a:gd name="T9" fmla="*/ 42 h 293"/>
                  <a:gd name="T10" fmla="*/ 144 w 158"/>
                  <a:gd name="T11" fmla="*/ 48 h 293"/>
                  <a:gd name="T12" fmla="*/ 144 w 158"/>
                  <a:gd name="T13" fmla="*/ 60 h 293"/>
                  <a:gd name="T14" fmla="*/ 146 w 158"/>
                  <a:gd name="T15" fmla="*/ 72 h 293"/>
                  <a:gd name="T16" fmla="*/ 140 w 158"/>
                  <a:gd name="T17" fmla="*/ 90 h 293"/>
                  <a:gd name="T18" fmla="*/ 154 w 158"/>
                  <a:gd name="T19" fmla="*/ 128 h 293"/>
                  <a:gd name="T20" fmla="*/ 158 w 158"/>
                  <a:gd name="T21" fmla="*/ 150 h 293"/>
                  <a:gd name="T22" fmla="*/ 158 w 158"/>
                  <a:gd name="T23" fmla="*/ 156 h 293"/>
                  <a:gd name="T24" fmla="*/ 136 w 158"/>
                  <a:gd name="T25" fmla="*/ 174 h 293"/>
                  <a:gd name="T26" fmla="*/ 144 w 158"/>
                  <a:gd name="T27" fmla="*/ 202 h 293"/>
                  <a:gd name="T28" fmla="*/ 140 w 158"/>
                  <a:gd name="T29" fmla="*/ 206 h 293"/>
                  <a:gd name="T30" fmla="*/ 134 w 158"/>
                  <a:gd name="T31" fmla="*/ 232 h 293"/>
                  <a:gd name="T32" fmla="*/ 124 w 158"/>
                  <a:gd name="T33" fmla="*/ 244 h 293"/>
                  <a:gd name="T34" fmla="*/ 122 w 158"/>
                  <a:gd name="T35" fmla="*/ 246 h 293"/>
                  <a:gd name="T36" fmla="*/ 98 w 158"/>
                  <a:gd name="T37" fmla="*/ 246 h 293"/>
                  <a:gd name="T38" fmla="*/ 86 w 158"/>
                  <a:gd name="T39" fmla="*/ 264 h 293"/>
                  <a:gd name="T40" fmla="*/ 76 w 158"/>
                  <a:gd name="T41" fmla="*/ 268 h 293"/>
                  <a:gd name="T42" fmla="*/ 72 w 158"/>
                  <a:gd name="T43" fmla="*/ 272 h 293"/>
                  <a:gd name="T44" fmla="*/ 54 w 158"/>
                  <a:gd name="T45" fmla="*/ 272 h 293"/>
                  <a:gd name="T46" fmla="*/ 48 w 158"/>
                  <a:gd name="T47" fmla="*/ 287 h 293"/>
                  <a:gd name="T48" fmla="*/ 42 w 158"/>
                  <a:gd name="T49" fmla="*/ 289 h 293"/>
                  <a:gd name="T50" fmla="*/ 40 w 158"/>
                  <a:gd name="T51" fmla="*/ 291 h 293"/>
                  <a:gd name="T52" fmla="*/ 16 w 158"/>
                  <a:gd name="T53" fmla="*/ 283 h 293"/>
                  <a:gd name="T54" fmla="*/ 10 w 158"/>
                  <a:gd name="T55" fmla="*/ 293 h 293"/>
                  <a:gd name="T56" fmla="*/ 8 w 158"/>
                  <a:gd name="T57" fmla="*/ 293 h 293"/>
                  <a:gd name="T58" fmla="*/ 0 w 158"/>
                  <a:gd name="T59" fmla="*/ 293 h 293"/>
                  <a:gd name="T60" fmla="*/ 10 w 158"/>
                  <a:gd name="T61" fmla="*/ 260 h 293"/>
                  <a:gd name="T62" fmla="*/ 8 w 158"/>
                  <a:gd name="T63" fmla="*/ 258 h 293"/>
                  <a:gd name="T64" fmla="*/ 30 w 158"/>
                  <a:gd name="T65" fmla="*/ 248 h 293"/>
                  <a:gd name="T66" fmla="*/ 32 w 158"/>
                  <a:gd name="T67" fmla="*/ 232 h 293"/>
                  <a:gd name="T68" fmla="*/ 50 w 158"/>
                  <a:gd name="T69" fmla="*/ 228 h 293"/>
                  <a:gd name="T70" fmla="*/ 60 w 158"/>
                  <a:gd name="T71" fmla="*/ 214 h 293"/>
                  <a:gd name="T72" fmla="*/ 90 w 158"/>
                  <a:gd name="T73" fmla="*/ 210 h 293"/>
                  <a:gd name="T74" fmla="*/ 96 w 158"/>
                  <a:gd name="T75" fmla="*/ 164 h 293"/>
                  <a:gd name="T76" fmla="*/ 90 w 158"/>
                  <a:gd name="T77" fmla="*/ 156 h 293"/>
                  <a:gd name="T78" fmla="*/ 92 w 158"/>
                  <a:gd name="T79" fmla="*/ 138 h 293"/>
                  <a:gd name="T80" fmla="*/ 90 w 158"/>
                  <a:gd name="T81" fmla="*/ 118 h 293"/>
                  <a:gd name="T82" fmla="*/ 90 w 158"/>
                  <a:gd name="T83" fmla="*/ 94 h 293"/>
                  <a:gd name="T84" fmla="*/ 78 w 158"/>
                  <a:gd name="T85" fmla="*/ 78 h 293"/>
                  <a:gd name="T86" fmla="*/ 78 w 158"/>
                  <a:gd name="T87" fmla="*/ 76 h 293"/>
                  <a:gd name="T88" fmla="*/ 84 w 158"/>
                  <a:gd name="T89" fmla="*/ 62 h 293"/>
                  <a:gd name="T90" fmla="*/ 84 w 158"/>
                  <a:gd name="T91" fmla="*/ 54 h 293"/>
                  <a:gd name="T92" fmla="*/ 98 w 158"/>
                  <a:gd name="T93" fmla="*/ 40 h 293"/>
                  <a:gd name="T94" fmla="*/ 90 w 158"/>
                  <a:gd name="T95" fmla="*/ 30 h 293"/>
                  <a:gd name="T96" fmla="*/ 92 w 158"/>
                  <a:gd name="T97" fmla="*/ 30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58" h="293">
                    <a:moveTo>
                      <a:pt x="92" y="30"/>
                    </a:moveTo>
                    <a:lnTo>
                      <a:pt x="92" y="3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30" y="16"/>
                    </a:lnTo>
                    <a:lnTo>
                      <a:pt x="130" y="16"/>
                    </a:lnTo>
                    <a:lnTo>
                      <a:pt x="130" y="16"/>
                    </a:lnTo>
                    <a:lnTo>
                      <a:pt x="130" y="18"/>
                    </a:lnTo>
                    <a:lnTo>
                      <a:pt x="130" y="18"/>
                    </a:lnTo>
                    <a:lnTo>
                      <a:pt x="138" y="42"/>
                    </a:lnTo>
                    <a:lnTo>
                      <a:pt x="138" y="42"/>
                    </a:lnTo>
                    <a:lnTo>
                      <a:pt x="144" y="48"/>
                    </a:lnTo>
                    <a:lnTo>
                      <a:pt x="144" y="48"/>
                    </a:lnTo>
                    <a:lnTo>
                      <a:pt x="144" y="60"/>
                    </a:lnTo>
                    <a:lnTo>
                      <a:pt x="144" y="60"/>
                    </a:lnTo>
                    <a:lnTo>
                      <a:pt x="146" y="72"/>
                    </a:lnTo>
                    <a:lnTo>
                      <a:pt x="146" y="72"/>
                    </a:lnTo>
                    <a:lnTo>
                      <a:pt x="140" y="90"/>
                    </a:lnTo>
                    <a:lnTo>
                      <a:pt x="140" y="90"/>
                    </a:lnTo>
                    <a:lnTo>
                      <a:pt x="154" y="128"/>
                    </a:lnTo>
                    <a:lnTo>
                      <a:pt x="154" y="128"/>
                    </a:lnTo>
                    <a:lnTo>
                      <a:pt x="158" y="150"/>
                    </a:lnTo>
                    <a:lnTo>
                      <a:pt x="158" y="150"/>
                    </a:lnTo>
                    <a:lnTo>
                      <a:pt x="158" y="156"/>
                    </a:lnTo>
                    <a:lnTo>
                      <a:pt x="158" y="156"/>
                    </a:lnTo>
                    <a:lnTo>
                      <a:pt x="136" y="174"/>
                    </a:lnTo>
                    <a:lnTo>
                      <a:pt x="136" y="174"/>
                    </a:lnTo>
                    <a:lnTo>
                      <a:pt x="144" y="202"/>
                    </a:lnTo>
                    <a:lnTo>
                      <a:pt x="144" y="202"/>
                    </a:lnTo>
                    <a:lnTo>
                      <a:pt x="140" y="206"/>
                    </a:lnTo>
                    <a:lnTo>
                      <a:pt x="140" y="206"/>
                    </a:lnTo>
                    <a:lnTo>
                      <a:pt x="134" y="232"/>
                    </a:lnTo>
                    <a:lnTo>
                      <a:pt x="134" y="232"/>
                    </a:lnTo>
                    <a:lnTo>
                      <a:pt x="124" y="244"/>
                    </a:lnTo>
                    <a:lnTo>
                      <a:pt x="124" y="244"/>
                    </a:lnTo>
                    <a:lnTo>
                      <a:pt x="122" y="246"/>
                    </a:lnTo>
                    <a:lnTo>
                      <a:pt x="122" y="246"/>
                    </a:lnTo>
                    <a:lnTo>
                      <a:pt x="98" y="246"/>
                    </a:lnTo>
                    <a:lnTo>
                      <a:pt x="98" y="246"/>
                    </a:lnTo>
                    <a:lnTo>
                      <a:pt x="86" y="264"/>
                    </a:lnTo>
                    <a:lnTo>
                      <a:pt x="86" y="264"/>
                    </a:lnTo>
                    <a:lnTo>
                      <a:pt x="76" y="268"/>
                    </a:lnTo>
                    <a:lnTo>
                      <a:pt x="76" y="268"/>
                    </a:lnTo>
                    <a:lnTo>
                      <a:pt x="72" y="272"/>
                    </a:lnTo>
                    <a:lnTo>
                      <a:pt x="72" y="272"/>
                    </a:lnTo>
                    <a:lnTo>
                      <a:pt x="54" y="272"/>
                    </a:lnTo>
                    <a:lnTo>
                      <a:pt x="54" y="272"/>
                    </a:lnTo>
                    <a:lnTo>
                      <a:pt x="48" y="287"/>
                    </a:lnTo>
                    <a:lnTo>
                      <a:pt x="48" y="287"/>
                    </a:lnTo>
                    <a:lnTo>
                      <a:pt x="42" y="289"/>
                    </a:lnTo>
                    <a:lnTo>
                      <a:pt x="42" y="289"/>
                    </a:lnTo>
                    <a:lnTo>
                      <a:pt x="40" y="291"/>
                    </a:lnTo>
                    <a:lnTo>
                      <a:pt x="40" y="291"/>
                    </a:lnTo>
                    <a:lnTo>
                      <a:pt x="16" y="283"/>
                    </a:lnTo>
                    <a:lnTo>
                      <a:pt x="16" y="283"/>
                    </a:lnTo>
                    <a:lnTo>
                      <a:pt x="10" y="293"/>
                    </a:lnTo>
                    <a:lnTo>
                      <a:pt x="10" y="293"/>
                    </a:lnTo>
                    <a:lnTo>
                      <a:pt x="8" y="293"/>
                    </a:lnTo>
                    <a:lnTo>
                      <a:pt x="8" y="293"/>
                    </a:lnTo>
                    <a:lnTo>
                      <a:pt x="0" y="293"/>
                    </a:lnTo>
                    <a:lnTo>
                      <a:pt x="0" y="293"/>
                    </a:lnTo>
                    <a:lnTo>
                      <a:pt x="10" y="260"/>
                    </a:lnTo>
                    <a:lnTo>
                      <a:pt x="10" y="260"/>
                    </a:lnTo>
                    <a:lnTo>
                      <a:pt x="8" y="258"/>
                    </a:lnTo>
                    <a:lnTo>
                      <a:pt x="8" y="258"/>
                    </a:lnTo>
                    <a:lnTo>
                      <a:pt x="30" y="248"/>
                    </a:lnTo>
                    <a:lnTo>
                      <a:pt x="30" y="248"/>
                    </a:lnTo>
                    <a:lnTo>
                      <a:pt x="32" y="232"/>
                    </a:lnTo>
                    <a:lnTo>
                      <a:pt x="32" y="232"/>
                    </a:lnTo>
                    <a:lnTo>
                      <a:pt x="50" y="228"/>
                    </a:lnTo>
                    <a:lnTo>
                      <a:pt x="50" y="228"/>
                    </a:lnTo>
                    <a:lnTo>
                      <a:pt x="60" y="214"/>
                    </a:lnTo>
                    <a:lnTo>
                      <a:pt x="60" y="214"/>
                    </a:lnTo>
                    <a:lnTo>
                      <a:pt x="90" y="210"/>
                    </a:lnTo>
                    <a:lnTo>
                      <a:pt x="96" y="164"/>
                    </a:lnTo>
                    <a:lnTo>
                      <a:pt x="96" y="164"/>
                    </a:lnTo>
                    <a:lnTo>
                      <a:pt x="90" y="156"/>
                    </a:lnTo>
                    <a:lnTo>
                      <a:pt x="90" y="156"/>
                    </a:lnTo>
                    <a:lnTo>
                      <a:pt x="92" y="138"/>
                    </a:lnTo>
                    <a:lnTo>
                      <a:pt x="92" y="138"/>
                    </a:lnTo>
                    <a:lnTo>
                      <a:pt x="90" y="118"/>
                    </a:lnTo>
                    <a:lnTo>
                      <a:pt x="90" y="118"/>
                    </a:lnTo>
                    <a:lnTo>
                      <a:pt x="90" y="94"/>
                    </a:lnTo>
                    <a:lnTo>
                      <a:pt x="90" y="94"/>
                    </a:lnTo>
                    <a:lnTo>
                      <a:pt x="78" y="78"/>
                    </a:lnTo>
                    <a:lnTo>
                      <a:pt x="78" y="78"/>
                    </a:lnTo>
                    <a:lnTo>
                      <a:pt x="78" y="76"/>
                    </a:lnTo>
                    <a:lnTo>
                      <a:pt x="78" y="76"/>
                    </a:lnTo>
                    <a:lnTo>
                      <a:pt x="84" y="62"/>
                    </a:lnTo>
                    <a:lnTo>
                      <a:pt x="84" y="62"/>
                    </a:lnTo>
                    <a:lnTo>
                      <a:pt x="84" y="54"/>
                    </a:lnTo>
                    <a:lnTo>
                      <a:pt x="84" y="54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0" y="30"/>
                    </a:lnTo>
                    <a:lnTo>
                      <a:pt x="90" y="30"/>
                    </a:lnTo>
                    <a:lnTo>
                      <a:pt x="92" y="30"/>
                    </a:lnTo>
                    <a:lnTo>
                      <a:pt x="92" y="30"/>
                    </a:lnTo>
                    <a:close/>
                  </a:path>
                </a:pathLst>
              </a:custGeom>
              <a:solidFill>
                <a:srgbClr val="F2AF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71" name="Freeform 330"/>
              <p:cNvSpPr>
                <a:spLocks/>
              </p:cNvSpPr>
              <p:nvPr/>
            </p:nvSpPr>
            <p:spPr bwMode="auto">
              <a:xfrm>
                <a:off x="3806" y="3759"/>
                <a:ext cx="30" cy="44"/>
              </a:xfrm>
              <a:custGeom>
                <a:avLst/>
                <a:gdLst>
                  <a:gd name="T0" fmla="*/ 12 w 30"/>
                  <a:gd name="T1" fmla="*/ 0 h 44"/>
                  <a:gd name="T2" fmla="*/ 12 w 30"/>
                  <a:gd name="T3" fmla="*/ 0 h 44"/>
                  <a:gd name="T4" fmla="*/ 12 w 30"/>
                  <a:gd name="T5" fmla="*/ 0 h 44"/>
                  <a:gd name="T6" fmla="*/ 12 w 30"/>
                  <a:gd name="T7" fmla="*/ 0 h 44"/>
                  <a:gd name="T8" fmla="*/ 16 w 30"/>
                  <a:gd name="T9" fmla="*/ 4 h 44"/>
                  <a:gd name="T10" fmla="*/ 16 w 30"/>
                  <a:gd name="T11" fmla="*/ 4 h 44"/>
                  <a:gd name="T12" fmla="*/ 24 w 30"/>
                  <a:gd name="T13" fmla="*/ 10 h 44"/>
                  <a:gd name="T14" fmla="*/ 24 w 30"/>
                  <a:gd name="T15" fmla="*/ 10 h 44"/>
                  <a:gd name="T16" fmla="*/ 30 w 30"/>
                  <a:gd name="T17" fmla="*/ 20 h 44"/>
                  <a:gd name="T18" fmla="*/ 30 w 30"/>
                  <a:gd name="T19" fmla="*/ 20 h 44"/>
                  <a:gd name="T20" fmla="*/ 18 w 30"/>
                  <a:gd name="T21" fmla="*/ 20 h 44"/>
                  <a:gd name="T22" fmla="*/ 18 w 30"/>
                  <a:gd name="T23" fmla="*/ 20 h 44"/>
                  <a:gd name="T24" fmla="*/ 14 w 30"/>
                  <a:gd name="T25" fmla="*/ 36 h 44"/>
                  <a:gd name="T26" fmla="*/ 14 w 30"/>
                  <a:gd name="T27" fmla="*/ 36 h 44"/>
                  <a:gd name="T28" fmla="*/ 12 w 30"/>
                  <a:gd name="T29" fmla="*/ 44 h 44"/>
                  <a:gd name="T30" fmla="*/ 12 w 30"/>
                  <a:gd name="T31" fmla="*/ 44 h 44"/>
                  <a:gd name="T32" fmla="*/ 0 w 30"/>
                  <a:gd name="T33" fmla="*/ 44 h 44"/>
                  <a:gd name="T34" fmla="*/ 0 w 30"/>
                  <a:gd name="T35" fmla="*/ 44 h 44"/>
                  <a:gd name="T36" fmla="*/ 2 w 30"/>
                  <a:gd name="T37" fmla="*/ 36 h 44"/>
                  <a:gd name="T38" fmla="*/ 2 w 30"/>
                  <a:gd name="T39" fmla="*/ 36 h 44"/>
                  <a:gd name="T40" fmla="*/ 6 w 30"/>
                  <a:gd name="T41" fmla="*/ 36 h 44"/>
                  <a:gd name="T42" fmla="*/ 6 w 30"/>
                  <a:gd name="T43" fmla="*/ 36 h 44"/>
                  <a:gd name="T44" fmla="*/ 10 w 30"/>
                  <a:gd name="T45" fmla="*/ 4 h 44"/>
                  <a:gd name="T46" fmla="*/ 10 w 30"/>
                  <a:gd name="T47" fmla="*/ 4 h 44"/>
                  <a:gd name="T48" fmla="*/ 12 w 30"/>
                  <a:gd name="T49" fmla="*/ 0 h 44"/>
                  <a:gd name="T50" fmla="*/ 12 w 30"/>
                  <a:gd name="T51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0" h="44">
                    <a:moveTo>
                      <a:pt x="12" y="0"/>
                    </a:move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6" y="4"/>
                    </a:lnTo>
                    <a:lnTo>
                      <a:pt x="16" y="4"/>
                    </a:lnTo>
                    <a:lnTo>
                      <a:pt x="24" y="10"/>
                    </a:lnTo>
                    <a:lnTo>
                      <a:pt x="24" y="10"/>
                    </a:lnTo>
                    <a:lnTo>
                      <a:pt x="30" y="20"/>
                    </a:lnTo>
                    <a:lnTo>
                      <a:pt x="30" y="20"/>
                    </a:lnTo>
                    <a:lnTo>
                      <a:pt x="18" y="20"/>
                    </a:lnTo>
                    <a:lnTo>
                      <a:pt x="18" y="20"/>
                    </a:lnTo>
                    <a:lnTo>
                      <a:pt x="14" y="36"/>
                    </a:lnTo>
                    <a:lnTo>
                      <a:pt x="14" y="36"/>
                    </a:lnTo>
                    <a:lnTo>
                      <a:pt x="12" y="44"/>
                    </a:lnTo>
                    <a:lnTo>
                      <a:pt x="12" y="44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2" y="36"/>
                    </a:lnTo>
                    <a:lnTo>
                      <a:pt x="2" y="36"/>
                    </a:lnTo>
                    <a:lnTo>
                      <a:pt x="6" y="36"/>
                    </a:lnTo>
                    <a:lnTo>
                      <a:pt x="6" y="36"/>
                    </a:lnTo>
                    <a:lnTo>
                      <a:pt x="10" y="4"/>
                    </a:lnTo>
                    <a:lnTo>
                      <a:pt x="10" y="4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F2AF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73" name="Freeform 331"/>
              <p:cNvSpPr>
                <a:spLocks/>
              </p:cNvSpPr>
              <p:nvPr/>
            </p:nvSpPr>
            <p:spPr bwMode="auto">
              <a:xfrm>
                <a:off x="4052" y="2997"/>
                <a:ext cx="4" cy="2"/>
              </a:xfrm>
              <a:custGeom>
                <a:avLst/>
                <a:gdLst>
                  <a:gd name="T0" fmla="*/ 2 w 4"/>
                  <a:gd name="T1" fmla="*/ 2 h 2"/>
                  <a:gd name="T2" fmla="*/ 4 w 4"/>
                  <a:gd name="T3" fmla="*/ 2 h 2"/>
                  <a:gd name="T4" fmla="*/ 0 w 4"/>
                  <a:gd name="T5" fmla="*/ 0 h 2"/>
                  <a:gd name="T6" fmla="*/ 2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2" y="2"/>
                    </a:moveTo>
                    <a:lnTo>
                      <a:pt x="4" y="2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418A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74" name="Freeform 332"/>
              <p:cNvSpPr>
                <a:spLocks noEditPoints="1"/>
              </p:cNvSpPr>
              <p:nvPr/>
            </p:nvSpPr>
            <p:spPr bwMode="auto">
              <a:xfrm>
                <a:off x="3548" y="2877"/>
                <a:ext cx="684" cy="984"/>
              </a:xfrm>
              <a:custGeom>
                <a:avLst/>
                <a:gdLst>
                  <a:gd name="T0" fmla="*/ 594 w 684"/>
                  <a:gd name="T1" fmla="*/ 202 h 984"/>
                  <a:gd name="T2" fmla="*/ 602 w 684"/>
                  <a:gd name="T3" fmla="*/ 300 h 984"/>
                  <a:gd name="T4" fmla="*/ 510 w 684"/>
                  <a:gd name="T5" fmla="*/ 314 h 984"/>
                  <a:gd name="T6" fmla="*/ 538 w 684"/>
                  <a:gd name="T7" fmla="*/ 236 h 984"/>
                  <a:gd name="T8" fmla="*/ 562 w 684"/>
                  <a:gd name="T9" fmla="*/ 156 h 984"/>
                  <a:gd name="T10" fmla="*/ 484 w 684"/>
                  <a:gd name="T11" fmla="*/ 108 h 984"/>
                  <a:gd name="T12" fmla="*/ 388 w 684"/>
                  <a:gd name="T13" fmla="*/ 66 h 984"/>
                  <a:gd name="T14" fmla="*/ 276 w 684"/>
                  <a:gd name="T15" fmla="*/ 32 h 984"/>
                  <a:gd name="T16" fmla="*/ 190 w 684"/>
                  <a:gd name="T17" fmla="*/ 30 h 984"/>
                  <a:gd name="T18" fmla="*/ 136 w 684"/>
                  <a:gd name="T19" fmla="*/ 92 h 984"/>
                  <a:gd name="T20" fmla="*/ 226 w 684"/>
                  <a:gd name="T21" fmla="*/ 164 h 984"/>
                  <a:gd name="T22" fmla="*/ 224 w 684"/>
                  <a:gd name="T23" fmla="*/ 234 h 984"/>
                  <a:gd name="T24" fmla="*/ 286 w 684"/>
                  <a:gd name="T25" fmla="*/ 314 h 984"/>
                  <a:gd name="T26" fmla="*/ 362 w 684"/>
                  <a:gd name="T27" fmla="*/ 409 h 984"/>
                  <a:gd name="T28" fmla="*/ 406 w 684"/>
                  <a:gd name="T29" fmla="*/ 503 h 984"/>
                  <a:gd name="T30" fmla="*/ 410 w 684"/>
                  <a:gd name="T31" fmla="*/ 611 h 984"/>
                  <a:gd name="T32" fmla="*/ 410 w 684"/>
                  <a:gd name="T33" fmla="*/ 711 h 984"/>
                  <a:gd name="T34" fmla="*/ 326 w 684"/>
                  <a:gd name="T35" fmla="*/ 801 h 984"/>
                  <a:gd name="T36" fmla="*/ 202 w 684"/>
                  <a:gd name="T37" fmla="*/ 822 h 984"/>
                  <a:gd name="T38" fmla="*/ 160 w 684"/>
                  <a:gd name="T39" fmla="*/ 759 h 984"/>
                  <a:gd name="T40" fmla="*/ 24 w 684"/>
                  <a:gd name="T41" fmla="*/ 679 h 984"/>
                  <a:gd name="T42" fmla="*/ 60 w 684"/>
                  <a:gd name="T43" fmla="*/ 703 h 984"/>
                  <a:gd name="T44" fmla="*/ 156 w 684"/>
                  <a:gd name="T45" fmla="*/ 803 h 984"/>
                  <a:gd name="T46" fmla="*/ 216 w 684"/>
                  <a:gd name="T47" fmla="*/ 872 h 984"/>
                  <a:gd name="T48" fmla="*/ 224 w 684"/>
                  <a:gd name="T49" fmla="*/ 940 h 984"/>
                  <a:gd name="T50" fmla="*/ 294 w 684"/>
                  <a:gd name="T51" fmla="*/ 944 h 984"/>
                  <a:gd name="T52" fmla="*/ 436 w 684"/>
                  <a:gd name="T53" fmla="*/ 832 h 984"/>
                  <a:gd name="T54" fmla="*/ 526 w 684"/>
                  <a:gd name="T55" fmla="*/ 771 h 984"/>
                  <a:gd name="T56" fmla="*/ 542 w 684"/>
                  <a:gd name="T57" fmla="*/ 599 h 984"/>
                  <a:gd name="T58" fmla="*/ 472 w 684"/>
                  <a:gd name="T59" fmla="*/ 473 h 984"/>
                  <a:gd name="T60" fmla="*/ 374 w 684"/>
                  <a:gd name="T61" fmla="*/ 338 h 984"/>
                  <a:gd name="T62" fmla="*/ 370 w 684"/>
                  <a:gd name="T63" fmla="*/ 208 h 984"/>
                  <a:gd name="T64" fmla="*/ 488 w 684"/>
                  <a:gd name="T65" fmla="*/ 128 h 984"/>
                  <a:gd name="T66" fmla="*/ 558 w 684"/>
                  <a:gd name="T67" fmla="*/ 144 h 984"/>
                  <a:gd name="T68" fmla="*/ 544 w 684"/>
                  <a:gd name="T69" fmla="*/ 226 h 984"/>
                  <a:gd name="T70" fmla="*/ 514 w 684"/>
                  <a:gd name="T71" fmla="*/ 336 h 984"/>
                  <a:gd name="T72" fmla="*/ 612 w 684"/>
                  <a:gd name="T73" fmla="*/ 290 h 984"/>
                  <a:gd name="T74" fmla="*/ 608 w 684"/>
                  <a:gd name="T75" fmla="*/ 184 h 984"/>
                  <a:gd name="T76" fmla="*/ 270 w 684"/>
                  <a:gd name="T77" fmla="*/ 854 h 984"/>
                  <a:gd name="T78" fmla="*/ 260 w 684"/>
                  <a:gd name="T79" fmla="*/ 954 h 984"/>
                  <a:gd name="T80" fmla="*/ 234 w 684"/>
                  <a:gd name="T81" fmla="*/ 934 h 984"/>
                  <a:gd name="T82" fmla="*/ 218 w 684"/>
                  <a:gd name="T83" fmla="*/ 856 h 984"/>
                  <a:gd name="T84" fmla="*/ 428 w 684"/>
                  <a:gd name="T85" fmla="*/ 152 h 984"/>
                  <a:gd name="T86" fmla="*/ 330 w 684"/>
                  <a:gd name="T87" fmla="*/ 256 h 984"/>
                  <a:gd name="T88" fmla="*/ 406 w 684"/>
                  <a:gd name="T89" fmla="*/ 423 h 984"/>
                  <a:gd name="T90" fmla="*/ 502 w 684"/>
                  <a:gd name="T91" fmla="*/ 519 h 984"/>
                  <a:gd name="T92" fmla="*/ 542 w 684"/>
                  <a:gd name="T93" fmla="*/ 673 h 984"/>
                  <a:gd name="T94" fmla="*/ 472 w 684"/>
                  <a:gd name="T95" fmla="*/ 791 h 984"/>
                  <a:gd name="T96" fmla="*/ 384 w 684"/>
                  <a:gd name="T97" fmla="*/ 840 h 984"/>
                  <a:gd name="T98" fmla="*/ 322 w 684"/>
                  <a:gd name="T99" fmla="*/ 812 h 984"/>
                  <a:gd name="T100" fmla="*/ 416 w 684"/>
                  <a:gd name="T101" fmla="*/ 721 h 984"/>
                  <a:gd name="T102" fmla="*/ 428 w 684"/>
                  <a:gd name="T103" fmla="*/ 583 h 984"/>
                  <a:gd name="T104" fmla="*/ 426 w 684"/>
                  <a:gd name="T105" fmla="*/ 477 h 984"/>
                  <a:gd name="T106" fmla="*/ 326 w 684"/>
                  <a:gd name="T107" fmla="*/ 360 h 984"/>
                  <a:gd name="T108" fmla="*/ 242 w 684"/>
                  <a:gd name="T109" fmla="*/ 276 h 984"/>
                  <a:gd name="T110" fmla="*/ 264 w 684"/>
                  <a:gd name="T111" fmla="*/ 200 h 984"/>
                  <a:gd name="T112" fmla="*/ 164 w 684"/>
                  <a:gd name="T113" fmla="*/ 130 h 984"/>
                  <a:gd name="T114" fmla="*/ 140 w 684"/>
                  <a:gd name="T115" fmla="*/ 46 h 984"/>
                  <a:gd name="T116" fmla="*/ 232 w 684"/>
                  <a:gd name="T117" fmla="*/ 56 h 984"/>
                  <a:gd name="T118" fmla="*/ 310 w 684"/>
                  <a:gd name="T119" fmla="*/ 12 h 984"/>
                  <a:gd name="T120" fmla="*/ 382 w 684"/>
                  <a:gd name="T121" fmla="*/ 100 h 9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684" h="984">
                    <a:moveTo>
                      <a:pt x="680" y="110"/>
                    </a:moveTo>
                    <a:lnTo>
                      <a:pt x="664" y="114"/>
                    </a:lnTo>
                    <a:lnTo>
                      <a:pt x="664" y="114"/>
                    </a:lnTo>
                    <a:lnTo>
                      <a:pt x="648" y="126"/>
                    </a:lnTo>
                    <a:lnTo>
                      <a:pt x="648" y="126"/>
                    </a:lnTo>
                    <a:lnTo>
                      <a:pt x="636" y="124"/>
                    </a:lnTo>
                    <a:lnTo>
                      <a:pt x="612" y="132"/>
                    </a:lnTo>
                    <a:lnTo>
                      <a:pt x="612" y="132"/>
                    </a:lnTo>
                    <a:lnTo>
                      <a:pt x="602" y="152"/>
                    </a:lnTo>
                    <a:lnTo>
                      <a:pt x="602" y="152"/>
                    </a:lnTo>
                    <a:lnTo>
                      <a:pt x="588" y="170"/>
                    </a:lnTo>
                    <a:lnTo>
                      <a:pt x="588" y="184"/>
                    </a:lnTo>
                    <a:lnTo>
                      <a:pt x="588" y="184"/>
                    </a:lnTo>
                    <a:lnTo>
                      <a:pt x="596" y="190"/>
                    </a:lnTo>
                    <a:lnTo>
                      <a:pt x="596" y="190"/>
                    </a:lnTo>
                    <a:lnTo>
                      <a:pt x="594" y="202"/>
                    </a:lnTo>
                    <a:lnTo>
                      <a:pt x="594" y="202"/>
                    </a:lnTo>
                    <a:lnTo>
                      <a:pt x="618" y="220"/>
                    </a:lnTo>
                    <a:lnTo>
                      <a:pt x="618" y="220"/>
                    </a:lnTo>
                    <a:lnTo>
                      <a:pt x="626" y="230"/>
                    </a:lnTo>
                    <a:lnTo>
                      <a:pt x="626" y="230"/>
                    </a:lnTo>
                    <a:lnTo>
                      <a:pt x="626" y="236"/>
                    </a:lnTo>
                    <a:lnTo>
                      <a:pt x="626" y="236"/>
                    </a:lnTo>
                    <a:lnTo>
                      <a:pt x="622" y="244"/>
                    </a:lnTo>
                    <a:lnTo>
                      <a:pt x="622" y="244"/>
                    </a:lnTo>
                    <a:lnTo>
                      <a:pt x="612" y="256"/>
                    </a:lnTo>
                    <a:lnTo>
                      <a:pt x="612" y="256"/>
                    </a:lnTo>
                    <a:lnTo>
                      <a:pt x="612" y="268"/>
                    </a:lnTo>
                    <a:lnTo>
                      <a:pt x="612" y="268"/>
                    </a:lnTo>
                    <a:lnTo>
                      <a:pt x="604" y="272"/>
                    </a:lnTo>
                    <a:lnTo>
                      <a:pt x="602" y="290"/>
                    </a:lnTo>
                    <a:lnTo>
                      <a:pt x="602" y="290"/>
                    </a:lnTo>
                    <a:lnTo>
                      <a:pt x="602" y="300"/>
                    </a:lnTo>
                    <a:lnTo>
                      <a:pt x="602" y="300"/>
                    </a:lnTo>
                    <a:lnTo>
                      <a:pt x="596" y="302"/>
                    </a:lnTo>
                    <a:lnTo>
                      <a:pt x="596" y="302"/>
                    </a:lnTo>
                    <a:lnTo>
                      <a:pt x="586" y="298"/>
                    </a:lnTo>
                    <a:lnTo>
                      <a:pt x="586" y="298"/>
                    </a:lnTo>
                    <a:lnTo>
                      <a:pt x="580" y="320"/>
                    </a:lnTo>
                    <a:lnTo>
                      <a:pt x="580" y="320"/>
                    </a:lnTo>
                    <a:lnTo>
                      <a:pt x="572" y="326"/>
                    </a:lnTo>
                    <a:lnTo>
                      <a:pt x="572" y="326"/>
                    </a:lnTo>
                    <a:lnTo>
                      <a:pt x="564" y="326"/>
                    </a:lnTo>
                    <a:lnTo>
                      <a:pt x="564" y="326"/>
                    </a:lnTo>
                    <a:lnTo>
                      <a:pt x="554" y="332"/>
                    </a:lnTo>
                    <a:lnTo>
                      <a:pt x="554" y="332"/>
                    </a:lnTo>
                    <a:lnTo>
                      <a:pt x="536" y="328"/>
                    </a:lnTo>
                    <a:lnTo>
                      <a:pt x="536" y="328"/>
                    </a:lnTo>
                    <a:lnTo>
                      <a:pt x="520" y="326"/>
                    </a:lnTo>
                    <a:lnTo>
                      <a:pt x="520" y="326"/>
                    </a:lnTo>
                    <a:lnTo>
                      <a:pt x="510" y="314"/>
                    </a:lnTo>
                    <a:lnTo>
                      <a:pt x="510" y="314"/>
                    </a:lnTo>
                    <a:lnTo>
                      <a:pt x="504" y="302"/>
                    </a:lnTo>
                    <a:lnTo>
                      <a:pt x="504" y="302"/>
                    </a:lnTo>
                    <a:lnTo>
                      <a:pt x="500" y="294"/>
                    </a:lnTo>
                    <a:lnTo>
                      <a:pt x="500" y="294"/>
                    </a:lnTo>
                    <a:lnTo>
                      <a:pt x="498" y="282"/>
                    </a:lnTo>
                    <a:lnTo>
                      <a:pt x="498" y="282"/>
                    </a:lnTo>
                    <a:lnTo>
                      <a:pt x="502" y="272"/>
                    </a:lnTo>
                    <a:lnTo>
                      <a:pt x="502" y="272"/>
                    </a:lnTo>
                    <a:lnTo>
                      <a:pt x="514" y="266"/>
                    </a:lnTo>
                    <a:lnTo>
                      <a:pt x="514" y="266"/>
                    </a:lnTo>
                    <a:lnTo>
                      <a:pt x="520" y="258"/>
                    </a:lnTo>
                    <a:lnTo>
                      <a:pt x="520" y="258"/>
                    </a:lnTo>
                    <a:lnTo>
                      <a:pt x="530" y="246"/>
                    </a:lnTo>
                    <a:lnTo>
                      <a:pt x="532" y="246"/>
                    </a:lnTo>
                    <a:lnTo>
                      <a:pt x="532" y="246"/>
                    </a:lnTo>
                    <a:lnTo>
                      <a:pt x="538" y="236"/>
                    </a:lnTo>
                    <a:lnTo>
                      <a:pt x="538" y="236"/>
                    </a:lnTo>
                    <a:lnTo>
                      <a:pt x="552" y="236"/>
                    </a:lnTo>
                    <a:lnTo>
                      <a:pt x="552" y="236"/>
                    </a:lnTo>
                    <a:lnTo>
                      <a:pt x="554" y="226"/>
                    </a:lnTo>
                    <a:lnTo>
                      <a:pt x="554" y="226"/>
                    </a:lnTo>
                    <a:lnTo>
                      <a:pt x="558" y="224"/>
                    </a:lnTo>
                    <a:lnTo>
                      <a:pt x="558" y="224"/>
                    </a:lnTo>
                    <a:lnTo>
                      <a:pt x="572" y="230"/>
                    </a:lnTo>
                    <a:lnTo>
                      <a:pt x="588" y="200"/>
                    </a:lnTo>
                    <a:lnTo>
                      <a:pt x="588" y="200"/>
                    </a:lnTo>
                    <a:lnTo>
                      <a:pt x="576" y="192"/>
                    </a:lnTo>
                    <a:lnTo>
                      <a:pt x="576" y="192"/>
                    </a:lnTo>
                    <a:lnTo>
                      <a:pt x="576" y="180"/>
                    </a:lnTo>
                    <a:lnTo>
                      <a:pt x="576" y="180"/>
                    </a:lnTo>
                    <a:lnTo>
                      <a:pt x="564" y="164"/>
                    </a:lnTo>
                    <a:lnTo>
                      <a:pt x="564" y="164"/>
                    </a:lnTo>
                    <a:lnTo>
                      <a:pt x="562" y="156"/>
                    </a:lnTo>
                    <a:lnTo>
                      <a:pt x="562" y="156"/>
                    </a:lnTo>
                    <a:lnTo>
                      <a:pt x="568" y="148"/>
                    </a:lnTo>
                    <a:lnTo>
                      <a:pt x="572" y="126"/>
                    </a:lnTo>
                    <a:lnTo>
                      <a:pt x="554" y="116"/>
                    </a:lnTo>
                    <a:lnTo>
                      <a:pt x="554" y="116"/>
                    </a:lnTo>
                    <a:lnTo>
                      <a:pt x="544" y="126"/>
                    </a:lnTo>
                    <a:lnTo>
                      <a:pt x="544" y="126"/>
                    </a:lnTo>
                    <a:lnTo>
                      <a:pt x="534" y="128"/>
                    </a:lnTo>
                    <a:lnTo>
                      <a:pt x="534" y="128"/>
                    </a:lnTo>
                    <a:lnTo>
                      <a:pt x="522" y="118"/>
                    </a:lnTo>
                    <a:lnTo>
                      <a:pt x="522" y="118"/>
                    </a:lnTo>
                    <a:lnTo>
                      <a:pt x="508" y="118"/>
                    </a:lnTo>
                    <a:lnTo>
                      <a:pt x="508" y="118"/>
                    </a:lnTo>
                    <a:lnTo>
                      <a:pt x="502" y="108"/>
                    </a:lnTo>
                    <a:lnTo>
                      <a:pt x="484" y="104"/>
                    </a:lnTo>
                    <a:lnTo>
                      <a:pt x="484" y="108"/>
                    </a:lnTo>
                    <a:lnTo>
                      <a:pt x="484" y="108"/>
                    </a:lnTo>
                    <a:lnTo>
                      <a:pt x="480" y="118"/>
                    </a:lnTo>
                    <a:lnTo>
                      <a:pt x="480" y="118"/>
                    </a:lnTo>
                    <a:lnTo>
                      <a:pt x="468" y="120"/>
                    </a:lnTo>
                    <a:lnTo>
                      <a:pt x="454" y="108"/>
                    </a:lnTo>
                    <a:lnTo>
                      <a:pt x="454" y="108"/>
                    </a:lnTo>
                    <a:lnTo>
                      <a:pt x="434" y="118"/>
                    </a:lnTo>
                    <a:lnTo>
                      <a:pt x="434" y="118"/>
                    </a:lnTo>
                    <a:lnTo>
                      <a:pt x="426" y="116"/>
                    </a:lnTo>
                    <a:lnTo>
                      <a:pt x="426" y="116"/>
                    </a:lnTo>
                    <a:lnTo>
                      <a:pt x="426" y="102"/>
                    </a:lnTo>
                    <a:lnTo>
                      <a:pt x="406" y="92"/>
                    </a:lnTo>
                    <a:lnTo>
                      <a:pt x="406" y="92"/>
                    </a:lnTo>
                    <a:lnTo>
                      <a:pt x="392" y="90"/>
                    </a:lnTo>
                    <a:lnTo>
                      <a:pt x="392" y="90"/>
                    </a:lnTo>
                    <a:lnTo>
                      <a:pt x="388" y="76"/>
                    </a:lnTo>
                    <a:lnTo>
                      <a:pt x="388" y="66"/>
                    </a:lnTo>
                    <a:lnTo>
                      <a:pt x="388" y="66"/>
                    </a:lnTo>
                    <a:lnTo>
                      <a:pt x="398" y="52"/>
                    </a:lnTo>
                    <a:lnTo>
                      <a:pt x="390" y="32"/>
                    </a:lnTo>
                    <a:lnTo>
                      <a:pt x="390" y="32"/>
                    </a:lnTo>
                    <a:lnTo>
                      <a:pt x="370" y="32"/>
                    </a:lnTo>
                    <a:lnTo>
                      <a:pt x="370" y="32"/>
                    </a:lnTo>
                    <a:lnTo>
                      <a:pt x="360" y="24"/>
                    </a:lnTo>
                    <a:lnTo>
                      <a:pt x="360" y="24"/>
                    </a:lnTo>
                    <a:lnTo>
                      <a:pt x="342" y="24"/>
                    </a:lnTo>
                    <a:lnTo>
                      <a:pt x="342" y="24"/>
                    </a:lnTo>
                    <a:lnTo>
                      <a:pt x="338" y="14"/>
                    </a:lnTo>
                    <a:lnTo>
                      <a:pt x="324" y="6"/>
                    </a:lnTo>
                    <a:lnTo>
                      <a:pt x="310" y="0"/>
                    </a:lnTo>
                    <a:lnTo>
                      <a:pt x="308" y="2"/>
                    </a:lnTo>
                    <a:lnTo>
                      <a:pt x="280" y="8"/>
                    </a:lnTo>
                    <a:lnTo>
                      <a:pt x="268" y="28"/>
                    </a:lnTo>
                    <a:lnTo>
                      <a:pt x="268" y="28"/>
                    </a:lnTo>
                    <a:lnTo>
                      <a:pt x="276" y="32"/>
                    </a:lnTo>
                    <a:lnTo>
                      <a:pt x="276" y="32"/>
                    </a:lnTo>
                    <a:lnTo>
                      <a:pt x="268" y="38"/>
                    </a:lnTo>
                    <a:lnTo>
                      <a:pt x="268" y="38"/>
                    </a:lnTo>
                    <a:lnTo>
                      <a:pt x="254" y="30"/>
                    </a:lnTo>
                    <a:lnTo>
                      <a:pt x="254" y="30"/>
                    </a:lnTo>
                    <a:lnTo>
                      <a:pt x="248" y="38"/>
                    </a:lnTo>
                    <a:lnTo>
                      <a:pt x="248" y="38"/>
                    </a:lnTo>
                    <a:lnTo>
                      <a:pt x="240" y="30"/>
                    </a:lnTo>
                    <a:lnTo>
                      <a:pt x="226" y="38"/>
                    </a:lnTo>
                    <a:lnTo>
                      <a:pt x="226" y="38"/>
                    </a:lnTo>
                    <a:lnTo>
                      <a:pt x="224" y="48"/>
                    </a:lnTo>
                    <a:lnTo>
                      <a:pt x="224" y="48"/>
                    </a:lnTo>
                    <a:lnTo>
                      <a:pt x="220" y="48"/>
                    </a:lnTo>
                    <a:lnTo>
                      <a:pt x="220" y="48"/>
                    </a:lnTo>
                    <a:lnTo>
                      <a:pt x="212" y="36"/>
                    </a:lnTo>
                    <a:lnTo>
                      <a:pt x="190" y="30"/>
                    </a:lnTo>
                    <a:lnTo>
                      <a:pt x="190" y="30"/>
                    </a:lnTo>
                    <a:lnTo>
                      <a:pt x="184" y="48"/>
                    </a:lnTo>
                    <a:lnTo>
                      <a:pt x="176" y="48"/>
                    </a:lnTo>
                    <a:lnTo>
                      <a:pt x="176" y="48"/>
                    </a:lnTo>
                    <a:lnTo>
                      <a:pt x="172" y="42"/>
                    </a:lnTo>
                    <a:lnTo>
                      <a:pt x="172" y="42"/>
                    </a:lnTo>
                    <a:lnTo>
                      <a:pt x="160" y="42"/>
                    </a:lnTo>
                    <a:lnTo>
                      <a:pt x="160" y="42"/>
                    </a:lnTo>
                    <a:lnTo>
                      <a:pt x="144" y="30"/>
                    </a:lnTo>
                    <a:lnTo>
                      <a:pt x="130" y="40"/>
                    </a:lnTo>
                    <a:lnTo>
                      <a:pt x="130" y="40"/>
                    </a:lnTo>
                    <a:lnTo>
                      <a:pt x="128" y="52"/>
                    </a:lnTo>
                    <a:lnTo>
                      <a:pt x="128" y="52"/>
                    </a:lnTo>
                    <a:lnTo>
                      <a:pt x="114" y="56"/>
                    </a:lnTo>
                    <a:lnTo>
                      <a:pt x="118" y="80"/>
                    </a:lnTo>
                    <a:lnTo>
                      <a:pt x="118" y="80"/>
                    </a:lnTo>
                    <a:lnTo>
                      <a:pt x="136" y="92"/>
                    </a:lnTo>
                    <a:lnTo>
                      <a:pt x="136" y="92"/>
                    </a:lnTo>
                    <a:lnTo>
                      <a:pt x="142" y="104"/>
                    </a:lnTo>
                    <a:lnTo>
                      <a:pt x="150" y="114"/>
                    </a:lnTo>
                    <a:lnTo>
                      <a:pt x="150" y="114"/>
                    </a:lnTo>
                    <a:lnTo>
                      <a:pt x="164" y="116"/>
                    </a:lnTo>
                    <a:lnTo>
                      <a:pt x="164" y="116"/>
                    </a:lnTo>
                    <a:lnTo>
                      <a:pt x="164" y="118"/>
                    </a:lnTo>
                    <a:lnTo>
                      <a:pt x="164" y="118"/>
                    </a:lnTo>
                    <a:lnTo>
                      <a:pt x="152" y="124"/>
                    </a:lnTo>
                    <a:lnTo>
                      <a:pt x="156" y="138"/>
                    </a:lnTo>
                    <a:lnTo>
                      <a:pt x="156" y="138"/>
                    </a:lnTo>
                    <a:lnTo>
                      <a:pt x="178" y="154"/>
                    </a:lnTo>
                    <a:lnTo>
                      <a:pt x="178" y="154"/>
                    </a:lnTo>
                    <a:lnTo>
                      <a:pt x="180" y="172"/>
                    </a:lnTo>
                    <a:lnTo>
                      <a:pt x="196" y="180"/>
                    </a:lnTo>
                    <a:lnTo>
                      <a:pt x="218" y="180"/>
                    </a:lnTo>
                    <a:lnTo>
                      <a:pt x="218" y="180"/>
                    </a:lnTo>
                    <a:lnTo>
                      <a:pt x="226" y="164"/>
                    </a:lnTo>
                    <a:lnTo>
                      <a:pt x="226" y="164"/>
                    </a:lnTo>
                    <a:lnTo>
                      <a:pt x="226" y="164"/>
                    </a:lnTo>
                    <a:lnTo>
                      <a:pt x="226" y="164"/>
                    </a:lnTo>
                    <a:lnTo>
                      <a:pt x="234" y="178"/>
                    </a:lnTo>
                    <a:lnTo>
                      <a:pt x="234" y="178"/>
                    </a:lnTo>
                    <a:lnTo>
                      <a:pt x="254" y="188"/>
                    </a:lnTo>
                    <a:lnTo>
                      <a:pt x="254" y="188"/>
                    </a:lnTo>
                    <a:lnTo>
                      <a:pt x="252" y="204"/>
                    </a:lnTo>
                    <a:lnTo>
                      <a:pt x="252" y="204"/>
                    </a:lnTo>
                    <a:lnTo>
                      <a:pt x="262" y="214"/>
                    </a:lnTo>
                    <a:lnTo>
                      <a:pt x="262" y="214"/>
                    </a:lnTo>
                    <a:lnTo>
                      <a:pt x="268" y="224"/>
                    </a:lnTo>
                    <a:lnTo>
                      <a:pt x="268" y="224"/>
                    </a:lnTo>
                    <a:lnTo>
                      <a:pt x="262" y="236"/>
                    </a:lnTo>
                    <a:lnTo>
                      <a:pt x="262" y="236"/>
                    </a:lnTo>
                    <a:lnTo>
                      <a:pt x="252" y="234"/>
                    </a:lnTo>
                    <a:lnTo>
                      <a:pt x="224" y="234"/>
                    </a:lnTo>
                    <a:lnTo>
                      <a:pt x="216" y="234"/>
                    </a:lnTo>
                    <a:lnTo>
                      <a:pt x="216" y="234"/>
                    </a:lnTo>
                    <a:lnTo>
                      <a:pt x="220" y="246"/>
                    </a:lnTo>
                    <a:lnTo>
                      <a:pt x="220" y="246"/>
                    </a:lnTo>
                    <a:lnTo>
                      <a:pt x="212" y="260"/>
                    </a:lnTo>
                    <a:lnTo>
                      <a:pt x="214" y="274"/>
                    </a:lnTo>
                    <a:lnTo>
                      <a:pt x="236" y="284"/>
                    </a:lnTo>
                    <a:lnTo>
                      <a:pt x="236" y="284"/>
                    </a:lnTo>
                    <a:lnTo>
                      <a:pt x="256" y="296"/>
                    </a:lnTo>
                    <a:lnTo>
                      <a:pt x="256" y="296"/>
                    </a:lnTo>
                    <a:lnTo>
                      <a:pt x="276" y="304"/>
                    </a:lnTo>
                    <a:lnTo>
                      <a:pt x="276" y="304"/>
                    </a:lnTo>
                    <a:lnTo>
                      <a:pt x="276" y="304"/>
                    </a:lnTo>
                    <a:lnTo>
                      <a:pt x="282" y="304"/>
                    </a:lnTo>
                    <a:lnTo>
                      <a:pt x="282" y="304"/>
                    </a:lnTo>
                    <a:lnTo>
                      <a:pt x="286" y="314"/>
                    </a:lnTo>
                    <a:lnTo>
                      <a:pt x="286" y="314"/>
                    </a:lnTo>
                    <a:lnTo>
                      <a:pt x="284" y="328"/>
                    </a:lnTo>
                    <a:lnTo>
                      <a:pt x="292" y="340"/>
                    </a:lnTo>
                    <a:lnTo>
                      <a:pt x="292" y="340"/>
                    </a:lnTo>
                    <a:lnTo>
                      <a:pt x="308" y="342"/>
                    </a:lnTo>
                    <a:lnTo>
                      <a:pt x="308" y="342"/>
                    </a:lnTo>
                    <a:lnTo>
                      <a:pt x="310" y="346"/>
                    </a:lnTo>
                    <a:lnTo>
                      <a:pt x="310" y="346"/>
                    </a:lnTo>
                    <a:lnTo>
                      <a:pt x="304" y="350"/>
                    </a:lnTo>
                    <a:lnTo>
                      <a:pt x="318" y="368"/>
                    </a:lnTo>
                    <a:lnTo>
                      <a:pt x="318" y="368"/>
                    </a:lnTo>
                    <a:lnTo>
                      <a:pt x="340" y="391"/>
                    </a:lnTo>
                    <a:lnTo>
                      <a:pt x="340" y="391"/>
                    </a:lnTo>
                    <a:lnTo>
                      <a:pt x="350" y="405"/>
                    </a:lnTo>
                    <a:lnTo>
                      <a:pt x="352" y="407"/>
                    </a:lnTo>
                    <a:lnTo>
                      <a:pt x="352" y="407"/>
                    </a:lnTo>
                    <a:lnTo>
                      <a:pt x="362" y="409"/>
                    </a:lnTo>
                    <a:lnTo>
                      <a:pt x="362" y="409"/>
                    </a:lnTo>
                    <a:lnTo>
                      <a:pt x="368" y="419"/>
                    </a:lnTo>
                    <a:lnTo>
                      <a:pt x="368" y="419"/>
                    </a:lnTo>
                    <a:lnTo>
                      <a:pt x="360" y="435"/>
                    </a:lnTo>
                    <a:lnTo>
                      <a:pt x="360" y="435"/>
                    </a:lnTo>
                    <a:lnTo>
                      <a:pt x="374" y="451"/>
                    </a:lnTo>
                    <a:lnTo>
                      <a:pt x="374" y="451"/>
                    </a:lnTo>
                    <a:lnTo>
                      <a:pt x="386" y="463"/>
                    </a:lnTo>
                    <a:lnTo>
                      <a:pt x="386" y="465"/>
                    </a:lnTo>
                    <a:lnTo>
                      <a:pt x="386" y="465"/>
                    </a:lnTo>
                    <a:lnTo>
                      <a:pt x="402" y="469"/>
                    </a:lnTo>
                    <a:lnTo>
                      <a:pt x="402" y="469"/>
                    </a:lnTo>
                    <a:lnTo>
                      <a:pt x="416" y="481"/>
                    </a:lnTo>
                    <a:lnTo>
                      <a:pt x="416" y="485"/>
                    </a:lnTo>
                    <a:lnTo>
                      <a:pt x="416" y="485"/>
                    </a:lnTo>
                    <a:lnTo>
                      <a:pt x="406" y="487"/>
                    </a:lnTo>
                    <a:lnTo>
                      <a:pt x="406" y="503"/>
                    </a:lnTo>
                    <a:lnTo>
                      <a:pt x="406" y="503"/>
                    </a:lnTo>
                    <a:lnTo>
                      <a:pt x="434" y="527"/>
                    </a:lnTo>
                    <a:lnTo>
                      <a:pt x="434" y="527"/>
                    </a:lnTo>
                    <a:lnTo>
                      <a:pt x="432" y="533"/>
                    </a:lnTo>
                    <a:lnTo>
                      <a:pt x="432" y="533"/>
                    </a:lnTo>
                    <a:lnTo>
                      <a:pt x="420" y="539"/>
                    </a:lnTo>
                    <a:lnTo>
                      <a:pt x="416" y="553"/>
                    </a:lnTo>
                    <a:lnTo>
                      <a:pt x="416" y="553"/>
                    </a:lnTo>
                    <a:lnTo>
                      <a:pt x="424" y="563"/>
                    </a:lnTo>
                    <a:lnTo>
                      <a:pt x="424" y="563"/>
                    </a:lnTo>
                    <a:lnTo>
                      <a:pt x="418" y="567"/>
                    </a:lnTo>
                    <a:lnTo>
                      <a:pt x="418" y="567"/>
                    </a:lnTo>
                    <a:lnTo>
                      <a:pt x="418" y="581"/>
                    </a:lnTo>
                    <a:lnTo>
                      <a:pt x="418" y="581"/>
                    </a:lnTo>
                    <a:lnTo>
                      <a:pt x="414" y="591"/>
                    </a:lnTo>
                    <a:lnTo>
                      <a:pt x="414" y="591"/>
                    </a:lnTo>
                    <a:lnTo>
                      <a:pt x="410" y="609"/>
                    </a:lnTo>
                    <a:lnTo>
                      <a:pt x="410" y="611"/>
                    </a:lnTo>
                    <a:lnTo>
                      <a:pt x="410" y="611"/>
                    </a:lnTo>
                    <a:lnTo>
                      <a:pt x="424" y="629"/>
                    </a:lnTo>
                    <a:lnTo>
                      <a:pt x="424" y="629"/>
                    </a:lnTo>
                    <a:lnTo>
                      <a:pt x="424" y="645"/>
                    </a:lnTo>
                    <a:lnTo>
                      <a:pt x="424" y="645"/>
                    </a:lnTo>
                    <a:lnTo>
                      <a:pt x="428" y="661"/>
                    </a:lnTo>
                    <a:lnTo>
                      <a:pt x="428" y="661"/>
                    </a:lnTo>
                    <a:lnTo>
                      <a:pt x="426" y="675"/>
                    </a:lnTo>
                    <a:lnTo>
                      <a:pt x="426" y="675"/>
                    </a:lnTo>
                    <a:lnTo>
                      <a:pt x="420" y="687"/>
                    </a:lnTo>
                    <a:lnTo>
                      <a:pt x="420" y="687"/>
                    </a:lnTo>
                    <a:lnTo>
                      <a:pt x="428" y="697"/>
                    </a:lnTo>
                    <a:lnTo>
                      <a:pt x="428" y="697"/>
                    </a:lnTo>
                    <a:lnTo>
                      <a:pt x="428" y="709"/>
                    </a:lnTo>
                    <a:lnTo>
                      <a:pt x="428" y="709"/>
                    </a:lnTo>
                    <a:lnTo>
                      <a:pt x="410" y="711"/>
                    </a:lnTo>
                    <a:lnTo>
                      <a:pt x="410" y="711"/>
                    </a:lnTo>
                    <a:lnTo>
                      <a:pt x="398" y="727"/>
                    </a:lnTo>
                    <a:lnTo>
                      <a:pt x="398" y="727"/>
                    </a:lnTo>
                    <a:lnTo>
                      <a:pt x="370" y="733"/>
                    </a:lnTo>
                    <a:lnTo>
                      <a:pt x="370" y="733"/>
                    </a:lnTo>
                    <a:lnTo>
                      <a:pt x="368" y="753"/>
                    </a:lnTo>
                    <a:lnTo>
                      <a:pt x="368" y="753"/>
                    </a:lnTo>
                    <a:lnTo>
                      <a:pt x="358" y="757"/>
                    </a:lnTo>
                    <a:lnTo>
                      <a:pt x="358" y="757"/>
                    </a:lnTo>
                    <a:lnTo>
                      <a:pt x="350" y="747"/>
                    </a:lnTo>
                    <a:lnTo>
                      <a:pt x="328" y="749"/>
                    </a:lnTo>
                    <a:lnTo>
                      <a:pt x="326" y="783"/>
                    </a:lnTo>
                    <a:lnTo>
                      <a:pt x="326" y="783"/>
                    </a:lnTo>
                    <a:lnTo>
                      <a:pt x="340" y="795"/>
                    </a:lnTo>
                    <a:lnTo>
                      <a:pt x="340" y="795"/>
                    </a:lnTo>
                    <a:lnTo>
                      <a:pt x="338" y="801"/>
                    </a:lnTo>
                    <a:lnTo>
                      <a:pt x="326" y="801"/>
                    </a:lnTo>
                    <a:lnTo>
                      <a:pt x="326" y="801"/>
                    </a:lnTo>
                    <a:lnTo>
                      <a:pt x="316" y="791"/>
                    </a:lnTo>
                    <a:lnTo>
                      <a:pt x="316" y="791"/>
                    </a:lnTo>
                    <a:lnTo>
                      <a:pt x="304" y="799"/>
                    </a:lnTo>
                    <a:lnTo>
                      <a:pt x="304" y="799"/>
                    </a:lnTo>
                    <a:lnTo>
                      <a:pt x="294" y="793"/>
                    </a:lnTo>
                    <a:lnTo>
                      <a:pt x="268" y="812"/>
                    </a:lnTo>
                    <a:lnTo>
                      <a:pt x="268" y="812"/>
                    </a:lnTo>
                    <a:lnTo>
                      <a:pt x="254" y="824"/>
                    </a:lnTo>
                    <a:lnTo>
                      <a:pt x="254" y="824"/>
                    </a:lnTo>
                    <a:lnTo>
                      <a:pt x="254" y="824"/>
                    </a:lnTo>
                    <a:lnTo>
                      <a:pt x="248" y="834"/>
                    </a:lnTo>
                    <a:lnTo>
                      <a:pt x="248" y="834"/>
                    </a:lnTo>
                    <a:lnTo>
                      <a:pt x="240" y="840"/>
                    </a:lnTo>
                    <a:lnTo>
                      <a:pt x="240" y="840"/>
                    </a:lnTo>
                    <a:lnTo>
                      <a:pt x="222" y="834"/>
                    </a:lnTo>
                    <a:lnTo>
                      <a:pt x="220" y="834"/>
                    </a:lnTo>
                    <a:lnTo>
                      <a:pt x="202" y="822"/>
                    </a:lnTo>
                    <a:lnTo>
                      <a:pt x="202" y="822"/>
                    </a:lnTo>
                    <a:lnTo>
                      <a:pt x="192" y="820"/>
                    </a:lnTo>
                    <a:lnTo>
                      <a:pt x="192" y="820"/>
                    </a:lnTo>
                    <a:lnTo>
                      <a:pt x="190" y="818"/>
                    </a:lnTo>
                    <a:lnTo>
                      <a:pt x="190" y="818"/>
                    </a:lnTo>
                    <a:lnTo>
                      <a:pt x="204" y="814"/>
                    </a:lnTo>
                    <a:lnTo>
                      <a:pt x="180" y="783"/>
                    </a:lnTo>
                    <a:lnTo>
                      <a:pt x="168" y="797"/>
                    </a:lnTo>
                    <a:lnTo>
                      <a:pt x="168" y="797"/>
                    </a:lnTo>
                    <a:lnTo>
                      <a:pt x="166" y="799"/>
                    </a:lnTo>
                    <a:lnTo>
                      <a:pt x="162" y="795"/>
                    </a:lnTo>
                    <a:lnTo>
                      <a:pt x="162" y="795"/>
                    </a:lnTo>
                    <a:lnTo>
                      <a:pt x="156" y="787"/>
                    </a:lnTo>
                    <a:lnTo>
                      <a:pt x="156" y="787"/>
                    </a:lnTo>
                    <a:lnTo>
                      <a:pt x="164" y="779"/>
                    </a:lnTo>
                    <a:lnTo>
                      <a:pt x="160" y="759"/>
                    </a:lnTo>
                    <a:lnTo>
                      <a:pt x="160" y="759"/>
                    </a:lnTo>
                    <a:lnTo>
                      <a:pt x="142" y="749"/>
                    </a:lnTo>
                    <a:lnTo>
                      <a:pt x="142" y="749"/>
                    </a:lnTo>
                    <a:lnTo>
                      <a:pt x="138" y="735"/>
                    </a:lnTo>
                    <a:lnTo>
                      <a:pt x="124" y="723"/>
                    </a:lnTo>
                    <a:lnTo>
                      <a:pt x="124" y="723"/>
                    </a:lnTo>
                    <a:lnTo>
                      <a:pt x="102" y="701"/>
                    </a:lnTo>
                    <a:lnTo>
                      <a:pt x="102" y="701"/>
                    </a:lnTo>
                    <a:lnTo>
                      <a:pt x="84" y="685"/>
                    </a:lnTo>
                    <a:lnTo>
                      <a:pt x="70" y="685"/>
                    </a:lnTo>
                    <a:lnTo>
                      <a:pt x="70" y="685"/>
                    </a:lnTo>
                    <a:lnTo>
                      <a:pt x="60" y="691"/>
                    </a:lnTo>
                    <a:lnTo>
                      <a:pt x="60" y="691"/>
                    </a:lnTo>
                    <a:lnTo>
                      <a:pt x="44" y="685"/>
                    </a:lnTo>
                    <a:lnTo>
                      <a:pt x="44" y="685"/>
                    </a:lnTo>
                    <a:lnTo>
                      <a:pt x="26" y="683"/>
                    </a:lnTo>
                    <a:lnTo>
                      <a:pt x="26" y="683"/>
                    </a:lnTo>
                    <a:lnTo>
                      <a:pt x="24" y="679"/>
                    </a:lnTo>
                    <a:lnTo>
                      <a:pt x="24" y="679"/>
                    </a:lnTo>
                    <a:lnTo>
                      <a:pt x="28" y="665"/>
                    </a:lnTo>
                    <a:lnTo>
                      <a:pt x="24" y="645"/>
                    </a:lnTo>
                    <a:lnTo>
                      <a:pt x="8" y="629"/>
                    </a:lnTo>
                    <a:lnTo>
                      <a:pt x="0" y="635"/>
                    </a:lnTo>
                    <a:lnTo>
                      <a:pt x="0" y="635"/>
                    </a:lnTo>
                    <a:lnTo>
                      <a:pt x="14" y="649"/>
                    </a:lnTo>
                    <a:lnTo>
                      <a:pt x="14" y="649"/>
                    </a:lnTo>
                    <a:lnTo>
                      <a:pt x="18" y="663"/>
                    </a:lnTo>
                    <a:lnTo>
                      <a:pt x="18" y="663"/>
                    </a:lnTo>
                    <a:lnTo>
                      <a:pt x="14" y="679"/>
                    </a:lnTo>
                    <a:lnTo>
                      <a:pt x="20" y="693"/>
                    </a:lnTo>
                    <a:lnTo>
                      <a:pt x="20" y="693"/>
                    </a:lnTo>
                    <a:lnTo>
                      <a:pt x="42" y="695"/>
                    </a:lnTo>
                    <a:lnTo>
                      <a:pt x="42" y="695"/>
                    </a:lnTo>
                    <a:lnTo>
                      <a:pt x="60" y="703"/>
                    </a:lnTo>
                    <a:lnTo>
                      <a:pt x="60" y="703"/>
                    </a:lnTo>
                    <a:lnTo>
                      <a:pt x="72" y="695"/>
                    </a:lnTo>
                    <a:lnTo>
                      <a:pt x="80" y="695"/>
                    </a:lnTo>
                    <a:lnTo>
                      <a:pt x="80" y="695"/>
                    </a:lnTo>
                    <a:lnTo>
                      <a:pt x="96" y="709"/>
                    </a:lnTo>
                    <a:lnTo>
                      <a:pt x="96" y="709"/>
                    </a:lnTo>
                    <a:lnTo>
                      <a:pt x="116" y="731"/>
                    </a:lnTo>
                    <a:lnTo>
                      <a:pt x="116" y="731"/>
                    </a:lnTo>
                    <a:lnTo>
                      <a:pt x="128" y="741"/>
                    </a:lnTo>
                    <a:lnTo>
                      <a:pt x="128" y="741"/>
                    </a:lnTo>
                    <a:lnTo>
                      <a:pt x="132" y="755"/>
                    </a:lnTo>
                    <a:lnTo>
                      <a:pt x="132" y="755"/>
                    </a:lnTo>
                    <a:lnTo>
                      <a:pt x="150" y="767"/>
                    </a:lnTo>
                    <a:lnTo>
                      <a:pt x="150" y="767"/>
                    </a:lnTo>
                    <a:lnTo>
                      <a:pt x="154" y="777"/>
                    </a:lnTo>
                    <a:lnTo>
                      <a:pt x="154" y="777"/>
                    </a:lnTo>
                    <a:lnTo>
                      <a:pt x="144" y="787"/>
                    </a:lnTo>
                    <a:lnTo>
                      <a:pt x="156" y="803"/>
                    </a:lnTo>
                    <a:lnTo>
                      <a:pt x="168" y="814"/>
                    </a:lnTo>
                    <a:lnTo>
                      <a:pt x="168" y="814"/>
                    </a:lnTo>
                    <a:lnTo>
                      <a:pt x="176" y="803"/>
                    </a:lnTo>
                    <a:lnTo>
                      <a:pt x="176" y="803"/>
                    </a:lnTo>
                    <a:lnTo>
                      <a:pt x="180" y="799"/>
                    </a:lnTo>
                    <a:lnTo>
                      <a:pt x="180" y="799"/>
                    </a:lnTo>
                    <a:lnTo>
                      <a:pt x="186" y="808"/>
                    </a:lnTo>
                    <a:lnTo>
                      <a:pt x="186" y="808"/>
                    </a:lnTo>
                    <a:lnTo>
                      <a:pt x="178" y="810"/>
                    </a:lnTo>
                    <a:lnTo>
                      <a:pt x="182" y="828"/>
                    </a:lnTo>
                    <a:lnTo>
                      <a:pt x="182" y="828"/>
                    </a:lnTo>
                    <a:lnTo>
                      <a:pt x="198" y="832"/>
                    </a:lnTo>
                    <a:lnTo>
                      <a:pt x="198" y="832"/>
                    </a:lnTo>
                    <a:lnTo>
                      <a:pt x="214" y="842"/>
                    </a:lnTo>
                    <a:lnTo>
                      <a:pt x="206" y="854"/>
                    </a:lnTo>
                    <a:lnTo>
                      <a:pt x="208" y="858"/>
                    </a:lnTo>
                    <a:lnTo>
                      <a:pt x="216" y="872"/>
                    </a:lnTo>
                    <a:lnTo>
                      <a:pt x="216" y="872"/>
                    </a:lnTo>
                    <a:lnTo>
                      <a:pt x="232" y="872"/>
                    </a:lnTo>
                    <a:lnTo>
                      <a:pt x="232" y="872"/>
                    </a:lnTo>
                    <a:lnTo>
                      <a:pt x="240" y="876"/>
                    </a:lnTo>
                    <a:lnTo>
                      <a:pt x="240" y="876"/>
                    </a:lnTo>
                    <a:lnTo>
                      <a:pt x="240" y="880"/>
                    </a:lnTo>
                    <a:lnTo>
                      <a:pt x="240" y="880"/>
                    </a:lnTo>
                    <a:lnTo>
                      <a:pt x="238" y="894"/>
                    </a:lnTo>
                    <a:lnTo>
                      <a:pt x="238" y="894"/>
                    </a:lnTo>
                    <a:lnTo>
                      <a:pt x="230" y="896"/>
                    </a:lnTo>
                    <a:lnTo>
                      <a:pt x="226" y="914"/>
                    </a:lnTo>
                    <a:lnTo>
                      <a:pt x="226" y="914"/>
                    </a:lnTo>
                    <a:lnTo>
                      <a:pt x="230" y="924"/>
                    </a:lnTo>
                    <a:lnTo>
                      <a:pt x="230" y="924"/>
                    </a:lnTo>
                    <a:lnTo>
                      <a:pt x="224" y="932"/>
                    </a:lnTo>
                    <a:lnTo>
                      <a:pt x="224" y="940"/>
                    </a:lnTo>
                    <a:lnTo>
                      <a:pt x="224" y="940"/>
                    </a:lnTo>
                    <a:lnTo>
                      <a:pt x="230" y="950"/>
                    </a:lnTo>
                    <a:lnTo>
                      <a:pt x="230" y="950"/>
                    </a:lnTo>
                    <a:lnTo>
                      <a:pt x="226" y="960"/>
                    </a:lnTo>
                    <a:lnTo>
                      <a:pt x="230" y="974"/>
                    </a:lnTo>
                    <a:lnTo>
                      <a:pt x="230" y="974"/>
                    </a:lnTo>
                    <a:lnTo>
                      <a:pt x="242" y="976"/>
                    </a:lnTo>
                    <a:lnTo>
                      <a:pt x="242" y="976"/>
                    </a:lnTo>
                    <a:lnTo>
                      <a:pt x="256" y="984"/>
                    </a:lnTo>
                    <a:lnTo>
                      <a:pt x="256" y="984"/>
                    </a:lnTo>
                    <a:lnTo>
                      <a:pt x="262" y="966"/>
                    </a:lnTo>
                    <a:lnTo>
                      <a:pt x="262" y="966"/>
                    </a:lnTo>
                    <a:lnTo>
                      <a:pt x="268" y="960"/>
                    </a:lnTo>
                    <a:lnTo>
                      <a:pt x="268" y="960"/>
                    </a:lnTo>
                    <a:lnTo>
                      <a:pt x="278" y="946"/>
                    </a:lnTo>
                    <a:lnTo>
                      <a:pt x="278" y="946"/>
                    </a:lnTo>
                    <a:lnTo>
                      <a:pt x="294" y="944"/>
                    </a:lnTo>
                    <a:lnTo>
                      <a:pt x="294" y="944"/>
                    </a:lnTo>
                    <a:lnTo>
                      <a:pt x="298" y="932"/>
                    </a:lnTo>
                    <a:lnTo>
                      <a:pt x="306" y="932"/>
                    </a:lnTo>
                    <a:lnTo>
                      <a:pt x="306" y="932"/>
                    </a:lnTo>
                    <a:lnTo>
                      <a:pt x="316" y="934"/>
                    </a:lnTo>
                    <a:lnTo>
                      <a:pt x="330" y="924"/>
                    </a:lnTo>
                    <a:lnTo>
                      <a:pt x="344" y="900"/>
                    </a:lnTo>
                    <a:lnTo>
                      <a:pt x="368" y="894"/>
                    </a:lnTo>
                    <a:lnTo>
                      <a:pt x="368" y="894"/>
                    </a:lnTo>
                    <a:lnTo>
                      <a:pt x="376" y="880"/>
                    </a:lnTo>
                    <a:lnTo>
                      <a:pt x="386" y="866"/>
                    </a:lnTo>
                    <a:lnTo>
                      <a:pt x="386" y="866"/>
                    </a:lnTo>
                    <a:lnTo>
                      <a:pt x="396" y="860"/>
                    </a:lnTo>
                    <a:lnTo>
                      <a:pt x="410" y="850"/>
                    </a:lnTo>
                    <a:lnTo>
                      <a:pt x="410" y="850"/>
                    </a:lnTo>
                    <a:lnTo>
                      <a:pt x="422" y="840"/>
                    </a:lnTo>
                    <a:lnTo>
                      <a:pt x="422" y="840"/>
                    </a:lnTo>
                    <a:lnTo>
                      <a:pt x="436" y="832"/>
                    </a:lnTo>
                    <a:lnTo>
                      <a:pt x="436" y="832"/>
                    </a:lnTo>
                    <a:lnTo>
                      <a:pt x="438" y="828"/>
                    </a:lnTo>
                    <a:lnTo>
                      <a:pt x="438" y="828"/>
                    </a:lnTo>
                    <a:lnTo>
                      <a:pt x="444" y="828"/>
                    </a:lnTo>
                    <a:lnTo>
                      <a:pt x="444" y="828"/>
                    </a:lnTo>
                    <a:lnTo>
                      <a:pt x="454" y="820"/>
                    </a:lnTo>
                    <a:lnTo>
                      <a:pt x="454" y="820"/>
                    </a:lnTo>
                    <a:lnTo>
                      <a:pt x="470" y="816"/>
                    </a:lnTo>
                    <a:lnTo>
                      <a:pt x="470" y="816"/>
                    </a:lnTo>
                    <a:lnTo>
                      <a:pt x="478" y="801"/>
                    </a:lnTo>
                    <a:lnTo>
                      <a:pt x="478" y="801"/>
                    </a:lnTo>
                    <a:lnTo>
                      <a:pt x="500" y="801"/>
                    </a:lnTo>
                    <a:lnTo>
                      <a:pt x="500" y="801"/>
                    </a:lnTo>
                    <a:lnTo>
                      <a:pt x="510" y="787"/>
                    </a:lnTo>
                    <a:lnTo>
                      <a:pt x="510" y="787"/>
                    </a:lnTo>
                    <a:lnTo>
                      <a:pt x="524" y="773"/>
                    </a:lnTo>
                    <a:lnTo>
                      <a:pt x="526" y="771"/>
                    </a:lnTo>
                    <a:lnTo>
                      <a:pt x="526" y="771"/>
                    </a:lnTo>
                    <a:lnTo>
                      <a:pt x="530" y="749"/>
                    </a:lnTo>
                    <a:lnTo>
                      <a:pt x="530" y="749"/>
                    </a:lnTo>
                    <a:lnTo>
                      <a:pt x="542" y="741"/>
                    </a:lnTo>
                    <a:lnTo>
                      <a:pt x="536" y="721"/>
                    </a:lnTo>
                    <a:lnTo>
                      <a:pt x="536" y="721"/>
                    </a:lnTo>
                    <a:lnTo>
                      <a:pt x="532" y="709"/>
                    </a:lnTo>
                    <a:lnTo>
                      <a:pt x="532" y="709"/>
                    </a:lnTo>
                    <a:lnTo>
                      <a:pt x="552" y="695"/>
                    </a:lnTo>
                    <a:lnTo>
                      <a:pt x="552" y="673"/>
                    </a:lnTo>
                    <a:lnTo>
                      <a:pt x="552" y="673"/>
                    </a:lnTo>
                    <a:lnTo>
                      <a:pt x="548" y="645"/>
                    </a:lnTo>
                    <a:lnTo>
                      <a:pt x="548" y="645"/>
                    </a:lnTo>
                    <a:lnTo>
                      <a:pt x="548" y="645"/>
                    </a:lnTo>
                    <a:lnTo>
                      <a:pt x="534" y="615"/>
                    </a:lnTo>
                    <a:lnTo>
                      <a:pt x="534" y="615"/>
                    </a:lnTo>
                    <a:lnTo>
                      <a:pt x="542" y="599"/>
                    </a:lnTo>
                    <a:lnTo>
                      <a:pt x="542" y="599"/>
                    </a:lnTo>
                    <a:lnTo>
                      <a:pt x="536" y="581"/>
                    </a:lnTo>
                    <a:lnTo>
                      <a:pt x="536" y="581"/>
                    </a:lnTo>
                    <a:lnTo>
                      <a:pt x="536" y="561"/>
                    </a:lnTo>
                    <a:lnTo>
                      <a:pt x="536" y="561"/>
                    </a:lnTo>
                    <a:lnTo>
                      <a:pt x="528" y="551"/>
                    </a:lnTo>
                    <a:lnTo>
                      <a:pt x="528" y="551"/>
                    </a:lnTo>
                    <a:lnTo>
                      <a:pt x="522" y="531"/>
                    </a:lnTo>
                    <a:lnTo>
                      <a:pt x="508" y="507"/>
                    </a:lnTo>
                    <a:lnTo>
                      <a:pt x="508" y="507"/>
                    </a:lnTo>
                    <a:lnTo>
                      <a:pt x="498" y="509"/>
                    </a:lnTo>
                    <a:lnTo>
                      <a:pt x="498" y="509"/>
                    </a:lnTo>
                    <a:lnTo>
                      <a:pt x="486" y="503"/>
                    </a:lnTo>
                    <a:lnTo>
                      <a:pt x="486" y="503"/>
                    </a:lnTo>
                    <a:lnTo>
                      <a:pt x="486" y="483"/>
                    </a:lnTo>
                    <a:lnTo>
                      <a:pt x="486" y="483"/>
                    </a:lnTo>
                    <a:lnTo>
                      <a:pt x="472" y="473"/>
                    </a:lnTo>
                    <a:lnTo>
                      <a:pt x="472" y="473"/>
                    </a:lnTo>
                    <a:lnTo>
                      <a:pt x="462" y="453"/>
                    </a:lnTo>
                    <a:lnTo>
                      <a:pt x="462" y="453"/>
                    </a:lnTo>
                    <a:lnTo>
                      <a:pt x="448" y="453"/>
                    </a:lnTo>
                    <a:lnTo>
                      <a:pt x="448" y="453"/>
                    </a:lnTo>
                    <a:lnTo>
                      <a:pt x="448" y="443"/>
                    </a:lnTo>
                    <a:lnTo>
                      <a:pt x="426" y="413"/>
                    </a:lnTo>
                    <a:lnTo>
                      <a:pt x="426" y="413"/>
                    </a:lnTo>
                    <a:lnTo>
                      <a:pt x="410" y="413"/>
                    </a:lnTo>
                    <a:lnTo>
                      <a:pt x="410" y="413"/>
                    </a:lnTo>
                    <a:lnTo>
                      <a:pt x="394" y="397"/>
                    </a:lnTo>
                    <a:lnTo>
                      <a:pt x="394" y="397"/>
                    </a:lnTo>
                    <a:lnTo>
                      <a:pt x="392" y="385"/>
                    </a:lnTo>
                    <a:lnTo>
                      <a:pt x="392" y="385"/>
                    </a:lnTo>
                    <a:lnTo>
                      <a:pt x="378" y="364"/>
                    </a:lnTo>
                    <a:lnTo>
                      <a:pt x="378" y="364"/>
                    </a:lnTo>
                    <a:lnTo>
                      <a:pt x="374" y="338"/>
                    </a:lnTo>
                    <a:lnTo>
                      <a:pt x="358" y="320"/>
                    </a:lnTo>
                    <a:lnTo>
                      <a:pt x="358" y="320"/>
                    </a:lnTo>
                    <a:lnTo>
                      <a:pt x="350" y="318"/>
                    </a:lnTo>
                    <a:lnTo>
                      <a:pt x="350" y="318"/>
                    </a:lnTo>
                    <a:lnTo>
                      <a:pt x="328" y="292"/>
                    </a:lnTo>
                    <a:lnTo>
                      <a:pt x="328" y="292"/>
                    </a:lnTo>
                    <a:lnTo>
                      <a:pt x="326" y="286"/>
                    </a:lnTo>
                    <a:lnTo>
                      <a:pt x="326" y="286"/>
                    </a:lnTo>
                    <a:lnTo>
                      <a:pt x="330" y="284"/>
                    </a:lnTo>
                    <a:lnTo>
                      <a:pt x="340" y="260"/>
                    </a:lnTo>
                    <a:lnTo>
                      <a:pt x="340" y="260"/>
                    </a:lnTo>
                    <a:lnTo>
                      <a:pt x="352" y="232"/>
                    </a:lnTo>
                    <a:lnTo>
                      <a:pt x="352" y="232"/>
                    </a:lnTo>
                    <a:lnTo>
                      <a:pt x="366" y="226"/>
                    </a:lnTo>
                    <a:lnTo>
                      <a:pt x="366" y="226"/>
                    </a:lnTo>
                    <a:lnTo>
                      <a:pt x="370" y="208"/>
                    </a:lnTo>
                    <a:lnTo>
                      <a:pt x="370" y="208"/>
                    </a:lnTo>
                    <a:lnTo>
                      <a:pt x="382" y="204"/>
                    </a:lnTo>
                    <a:lnTo>
                      <a:pt x="382" y="204"/>
                    </a:lnTo>
                    <a:lnTo>
                      <a:pt x="390" y="188"/>
                    </a:lnTo>
                    <a:lnTo>
                      <a:pt x="390" y="188"/>
                    </a:lnTo>
                    <a:lnTo>
                      <a:pt x="406" y="176"/>
                    </a:lnTo>
                    <a:lnTo>
                      <a:pt x="406" y="176"/>
                    </a:lnTo>
                    <a:lnTo>
                      <a:pt x="412" y="162"/>
                    </a:lnTo>
                    <a:lnTo>
                      <a:pt x="412" y="162"/>
                    </a:lnTo>
                    <a:lnTo>
                      <a:pt x="426" y="164"/>
                    </a:lnTo>
                    <a:lnTo>
                      <a:pt x="436" y="158"/>
                    </a:lnTo>
                    <a:lnTo>
                      <a:pt x="436" y="158"/>
                    </a:lnTo>
                    <a:lnTo>
                      <a:pt x="442" y="142"/>
                    </a:lnTo>
                    <a:lnTo>
                      <a:pt x="442" y="142"/>
                    </a:lnTo>
                    <a:lnTo>
                      <a:pt x="458" y="138"/>
                    </a:lnTo>
                    <a:lnTo>
                      <a:pt x="458" y="138"/>
                    </a:lnTo>
                    <a:lnTo>
                      <a:pt x="460" y="132"/>
                    </a:lnTo>
                    <a:lnTo>
                      <a:pt x="488" y="128"/>
                    </a:lnTo>
                    <a:lnTo>
                      <a:pt x="488" y="128"/>
                    </a:lnTo>
                    <a:lnTo>
                      <a:pt x="492" y="116"/>
                    </a:lnTo>
                    <a:lnTo>
                      <a:pt x="492" y="116"/>
                    </a:lnTo>
                    <a:lnTo>
                      <a:pt x="496" y="116"/>
                    </a:lnTo>
                    <a:lnTo>
                      <a:pt x="496" y="116"/>
                    </a:lnTo>
                    <a:lnTo>
                      <a:pt x="502" y="128"/>
                    </a:lnTo>
                    <a:lnTo>
                      <a:pt x="502" y="128"/>
                    </a:lnTo>
                    <a:lnTo>
                      <a:pt x="518" y="128"/>
                    </a:lnTo>
                    <a:lnTo>
                      <a:pt x="518" y="128"/>
                    </a:lnTo>
                    <a:lnTo>
                      <a:pt x="530" y="138"/>
                    </a:lnTo>
                    <a:lnTo>
                      <a:pt x="548" y="136"/>
                    </a:lnTo>
                    <a:lnTo>
                      <a:pt x="548" y="136"/>
                    </a:lnTo>
                    <a:lnTo>
                      <a:pt x="556" y="130"/>
                    </a:lnTo>
                    <a:lnTo>
                      <a:pt x="556" y="130"/>
                    </a:lnTo>
                    <a:lnTo>
                      <a:pt x="560" y="132"/>
                    </a:lnTo>
                    <a:lnTo>
                      <a:pt x="560" y="132"/>
                    </a:lnTo>
                    <a:lnTo>
                      <a:pt x="558" y="144"/>
                    </a:lnTo>
                    <a:lnTo>
                      <a:pt x="558" y="144"/>
                    </a:lnTo>
                    <a:lnTo>
                      <a:pt x="552" y="154"/>
                    </a:lnTo>
                    <a:lnTo>
                      <a:pt x="554" y="168"/>
                    </a:lnTo>
                    <a:lnTo>
                      <a:pt x="554" y="168"/>
                    </a:lnTo>
                    <a:lnTo>
                      <a:pt x="564" y="182"/>
                    </a:lnTo>
                    <a:lnTo>
                      <a:pt x="564" y="182"/>
                    </a:lnTo>
                    <a:lnTo>
                      <a:pt x="564" y="198"/>
                    </a:lnTo>
                    <a:lnTo>
                      <a:pt x="564" y="198"/>
                    </a:lnTo>
                    <a:lnTo>
                      <a:pt x="574" y="204"/>
                    </a:lnTo>
                    <a:lnTo>
                      <a:pt x="574" y="204"/>
                    </a:lnTo>
                    <a:lnTo>
                      <a:pt x="568" y="218"/>
                    </a:lnTo>
                    <a:lnTo>
                      <a:pt x="568" y="218"/>
                    </a:lnTo>
                    <a:lnTo>
                      <a:pt x="560" y="214"/>
                    </a:lnTo>
                    <a:lnTo>
                      <a:pt x="546" y="218"/>
                    </a:lnTo>
                    <a:lnTo>
                      <a:pt x="546" y="218"/>
                    </a:lnTo>
                    <a:lnTo>
                      <a:pt x="544" y="226"/>
                    </a:lnTo>
                    <a:lnTo>
                      <a:pt x="544" y="226"/>
                    </a:lnTo>
                    <a:lnTo>
                      <a:pt x="532" y="226"/>
                    </a:lnTo>
                    <a:lnTo>
                      <a:pt x="532" y="226"/>
                    </a:lnTo>
                    <a:lnTo>
                      <a:pt x="522" y="240"/>
                    </a:lnTo>
                    <a:lnTo>
                      <a:pt x="522" y="240"/>
                    </a:lnTo>
                    <a:lnTo>
                      <a:pt x="512" y="250"/>
                    </a:lnTo>
                    <a:lnTo>
                      <a:pt x="512" y="250"/>
                    </a:lnTo>
                    <a:lnTo>
                      <a:pt x="506" y="258"/>
                    </a:lnTo>
                    <a:lnTo>
                      <a:pt x="506" y="258"/>
                    </a:lnTo>
                    <a:lnTo>
                      <a:pt x="492" y="266"/>
                    </a:lnTo>
                    <a:lnTo>
                      <a:pt x="488" y="282"/>
                    </a:lnTo>
                    <a:lnTo>
                      <a:pt x="490" y="296"/>
                    </a:lnTo>
                    <a:lnTo>
                      <a:pt x="494" y="308"/>
                    </a:lnTo>
                    <a:lnTo>
                      <a:pt x="494" y="308"/>
                    </a:lnTo>
                    <a:lnTo>
                      <a:pt x="500" y="320"/>
                    </a:lnTo>
                    <a:lnTo>
                      <a:pt x="500" y="320"/>
                    </a:lnTo>
                    <a:lnTo>
                      <a:pt x="512" y="334"/>
                    </a:lnTo>
                    <a:lnTo>
                      <a:pt x="514" y="336"/>
                    </a:lnTo>
                    <a:lnTo>
                      <a:pt x="514" y="336"/>
                    </a:lnTo>
                    <a:lnTo>
                      <a:pt x="536" y="338"/>
                    </a:lnTo>
                    <a:lnTo>
                      <a:pt x="536" y="338"/>
                    </a:lnTo>
                    <a:lnTo>
                      <a:pt x="554" y="344"/>
                    </a:lnTo>
                    <a:lnTo>
                      <a:pt x="556" y="344"/>
                    </a:lnTo>
                    <a:lnTo>
                      <a:pt x="556" y="344"/>
                    </a:lnTo>
                    <a:lnTo>
                      <a:pt x="568" y="336"/>
                    </a:lnTo>
                    <a:lnTo>
                      <a:pt x="568" y="336"/>
                    </a:lnTo>
                    <a:lnTo>
                      <a:pt x="576" y="336"/>
                    </a:lnTo>
                    <a:lnTo>
                      <a:pt x="590" y="326"/>
                    </a:lnTo>
                    <a:lnTo>
                      <a:pt x="590" y="326"/>
                    </a:lnTo>
                    <a:lnTo>
                      <a:pt x="594" y="312"/>
                    </a:lnTo>
                    <a:lnTo>
                      <a:pt x="594" y="312"/>
                    </a:lnTo>
                    <a:lnTo>
                      <a:pt x="596" y="314"/>
                    </a:lnTo>
                    <a:lnTo>
                      <a:pt x="612" y="308"/>
                    </a:lnTo>
                    <a:lnTo>
                      <a:pt x="612" y="308"/>
                    </a:lnTo>
                    <a:lnTo>
                      <a:pt x="612" y="290"/>
                    </a:lnTo>
                    <a:lnTo>
                      <a:pt x="612" y="290"/>
                    </a:lnTo>
                    <a:lnTo>
                      <a:pt x="614" y="278"/>
                    </a:lnTo>
                    <a:lnTo>
                      <a:pt x="614" y="278"/>
                    </a:lnTo>
                    <a:lnTo>
                      <a:pt x="622" y="274"/>
                    </a:lnTo>
                    <a:lnTo>
                      <a:pt x="622" y="274"/>
                    </a:lnTo>
                    <a:lnTo>
                      <a:pt x="622" y="260"/>
                    </a:lnTo>
                    <a:lnTo>
                      <a:pt x="622" y="260"/>
                    </a:lnTo>
                    <a:lnTo>
                      <a:pt x="630" y="250"/>
                    </a:lnTo>
                    <a:lnTo>
                      <a:pt x="636" y="238"/>
                    </a:lnTo>
                    <a:lnTo>
                      <a:pt x="636" y="238"/>
                    </a:lnTo>
                    <a:lnTo>
                      <a:pt x="638" y="230"/>
                    </a:lnTo>
                    <a:lnTo>
                      <a:pt x="638" y="226"/>
                    </a:lnTo>
                    <a:lnTo>
                      <a:pt x="626" y="212"/>
                    </a:lnTo>
                    <a:lnTo>
                      <a:pt x="626" y="212"/>
                    </a:lnTo>
                    <a:lnTo>
                      <a:pt x="606" y="198"/>
                    </a:lnTo>
                    <a:lnTo>
                      <a:pt x="606" y="198"/>
                    </a:lnTo>
                    <a:lnTo>
                      <a:pt x="608" y="184"/>
                    </a:lnTo>
                    <a:lnTo>
                      <a:pt x="608" y="184"/>
                    </a:lnTo>
                    <a:lnTo>
                      <a:pt x="598" y="178"/>
                    </a:lnTo>
                    <a:lnTo>
                      <a:pt x="598" y="174"/>
                    </a:lnTo>
                    <a:lnTo>
                      <a:pt x="598" y="174"/>
                    </a:lnTo>
                    <a:lnTo>
                      <a:pt x="612" y="158"/>
                    </a:lnTo>
                    <a:lnTo>
                      <a:pt x="612" y="158"/>
                    </a:lnTo>
                    <a:lnTo>
                      <a:pt x="620" y="140"/>
                    </a:lnTo>
                    <a:lnTo>
                      <a:pt x="620" y="140"/>
                    </a:lnTo>
                    <a:lnTo>
                      <a:pt x="638" y="134"/>
                    </a:lnTo>
                    <a:lnTo>
                      <a:pt x="638" y="134"/>
                    </a:lnTo>
                    <a:lnTo>
                      <a:pt x="652" y="136"/>
                    </a:lnTo>
                    <a:lnTo>
                      <a:pt x="652" y="136"/>
                    </a:lnTo>
                    <a:lnTo>
                      <a:pt x="670" y="124"/>
                    </a:lnTo>
                    <a:lnTo>
                      <a:pt x="670" y="124"/>
                    </a:lnTo>
                    <a:lnTo>
                      <a:pt x="684" y="120"/>
                    </a:lnTo>
                    <a:lnTo>
                      <a:pt x="680" y="110"/>
                    </a:lnTo>
                    <a:close/>
                    <a:moveTo>
                      <a:pt x="270" y="854"/>
                    </a:moveTo>
                    <a:lnTo>
                      <a:pt x="270" y="854"/>
                    </a:lnTo>
                    <a:lnTo>
                      <a:pt x="286" y="872"/>
                    </a:lnTo>
                    <a:lnTo>
                      <a:pt x="286" y="872"/>
                    </a:lnTo>
                    <a:lnTo>
                      <a:pt x="296" y="878"/>
                    </a:lnTo>
                    <a:lnTo>
                      <a:pt x="296" y="878"/>
                    </a:lnTo>
                    <a:lnTo>
                      <a:pt x="318" y="920"/>
                    </a:lnTo>
                    <a:lnTo>
                      <a:pt x="318" y="920"/>
                    </a:lnTo>
                    <a:lnTo>
                      <a:pt x="314" y="922"/>
                    </a:lnTo>
                    <a:lnTo>
                      <a:pt x="314" y="922"/>
                    </a:lnTo>
                    <a:lnTo>
                      <a:pt x="308" y="922"/>
                    </a:lnTo>
                    <a:lnTo>
                      <a:pt x="290" y="922"/>
                    </a:lnTo>
                    <a:lnTo>
                      <a:pt x="290" y="922"/>
                    </a:lnTo>
                    <a:lnTo>
                      <a:pt x="286" y="934"/>
                    </a:lnTo>
                    <a:lnTo>
                      <a:pt x="286" y="934"/>
                    </a:lnTo>
                    <a:lnTo>
                      <a:pt x="272" y="936"/>
                    </a:lnTo>
                    <a:lnTo>
                      <a:pt x="272" y="936"/>
                    </a:lnTo>
                    <a:lnTo>
                      <a:pt x="260" y="954"/>
                    </a:lnTo>
                    <a:lnTo>
                      <a:pt x="260" y="954"/>
                    </a:lnTo>
                    <a:lnTo>
                      <a:pt x="254" y="960"/>
                    </a:lnTo>
                    <a:lnTo>
                      <a:pt x="254" y="960"/>
                    </a:lnTo>
                    <a:lnTo>
                      <a:pt x="254" y="960"/>
                    </a:lnTo>
                    <a:lnTo>
                      <a:pt x="250" y="968"/>
                    </a:lnTo>
                    <a:lnTo>
                      <a:pt x="250" y="968"/>
                    </a:lnTo>
                    <a:lnTo>
                      <a:pt x="246" y="966"/>
                    </a:lnTo>
                    <a:lnTo>
                      <a:pt x="246" y="966"/>
                    </a:lnTo>
                    <a:lnTo>
                      <a:pt x="238" y="966"/>
                    </a:lnTo>
                    <a:lnTo>
                      <a:pt x="238" y="966"/>
                    </a:lnTo>
                    <a:lnTo>
                      <a:pt x="238" y="962"/>
                    </a:lnTo>
                    <a:lnTo>
                      <a:pt x="238" y="962"/>
                    </a:lnTo>
                    <a:lnTo>
                      <a:pt x="242" y="950"/>
                    </a:lnTo>
                    <a:lnTo>
                      <a:pt x="242" y="950"/>
                    </a:lnTo>
                    <a:lnTo>
                      <a:pt x="234" y="938"/>
                    </a:lnTo>
                    <a:lnTo>
                      <a:pt x="234" y="934"/>
                    </a:lnTo>
                    <a:lnTo>
                      <a:pt x="234" y="934"/>
                    </a:lnTo>
                    <a:lnTo>
                      <a:pt x="242" y="926"/>
                    </a:lnTo>
                    <a:lnTo>
                      <a:pt x="242" y="926"/>
                    </a:lnTo>
                    <a:lnTo>
                      <a:pt x="238" y="912"/>
                    </a:lnTo>
                    <a:lnTo>
                      <a:pt x="238" y="912"/>
                    </a:lnTo>
                    <a:lnTo>
                      <a:pt x="238" y="904"/>
                    </a:lnTo>
                    <a:lnTo>
                      <a:pt x="238" y="904"/>
                    </a:lnTo>
                    <a:lnTo>
                      <a:pt x="248" y="902"/>
                    </a:lnTo>
                    <a:lnTo>
                      <a:pt x="248" y="902"/>
                    </a:lnTo>
                    <a:lnTo>
                      <a:pt x="250" y="882"/>
                    </a:lnTo>
                    <a:lnTo>
                      <a:pt x="250" y="882"/>
                    </a:lnTo>
                    <a:lnTo>
                      <a:pt x="254" y="872"/>
                    </a:lnTo>
                    <a:lnTo>
                      <a:pt x="236" y="860"/>
                    </a:lnTo>
                    <a:lnTo>
                      <a:pt x="236" y="860"/>
                    </a:lnTo>
                    <a:lnTo>
                      <a:pt x="222" y="860"/>
                    </a:lnTo>
                    <a:lnTo>
                      <a:pt x="222" y="860"/>
                    </a:lnTo>
                    <a:lnTo>
                      <a:pt x="218" y="856"/>
                    </a:lnTo>
                    <a:lnTo>
                      <a:pt x="218" y="856"/>
                    </a:lnTo>
                    <a:lnTo>
                      <a:pt x="224" y="846"/>
                    </a:lnTo>
                    <a:lnTo>
                      <a:pt x="224" y="846"/>
                    </a:lnTo>
                    <a:lnTo>
                      <a:pt x="242" y="852"/>
                    </a:lnTo>
                    <a:lnTo>
                      <a:pt x="244" y="850"/>
                    </a:lnTo>
                    <a:lnTo>
                      <a:pt x="256" y="842"/>
                    </a:lnTo>
                    <a:lnTo>
                      <a:pt x="256" y="842"/>
                    </a:lnTo>
                    <a:lnTo>
                      <a:pt x="260" y="834"/>
                    </a:lnTo>
                    <a:lnTo>
                      <a:pt x="260" y="834"/>
                    </a:lnTo>
                    <a:lnTo>
                      <a:pt x="258" y="840"/>
                    </a:lnTo>
                    <a:lnTo>
                      <a:pt x="270" y="854"/>
                    </a:lnTo>
                    <a:close/>
                    <a:moveTo>
                      <a:pt x="454" y="122"/>
                    </a:moveTo>
                    <a:lnTo>
                      <a:pt x="454" y="122"/>
                    </a:lnTo>
                    <a:lnTo>
                      <a:pt x="450" y="128"/>
                    </a:lnTo>
                    <a:lnTo>
                      <a:pt x="450" y="128"/>
                    </a:lnTo>
                    <a:lnTo>
                      <a:pt x="434" y="134"/>
                    </a:lnTo>
                    <a:lnTo>
                      <a:pt x="434" y="134"/>
                    </a:lnTo>
                    <a:lnTo>
                      <a:pt x="428" y="152"/>
                    </a:lnTo>
                    <a:lnTo>
                      <a:pt x="428" y="152"/>
                    </a:lnTo>
                    <a:lnTo>
                      <a:pt x="424" y="154"/>
                    </a:lnTo>
                    <a:lnTo>
                      <a:pt x="424" y="154"/>
                    </a:lnTo>
                    <a:lnTo>
                      <a:pt x="406" y="148"/>
                    </a:lnTo>
                    <a:lnTo>
                      <a:pt x="406" y="148"/>
                    </a:lnTo>
                    <a:lnTo>
                      <a:pt x="398" y="168"/>
                    </a:lnTo>
                    <a:lnTo>
                      <a:pt x="398" y="168"/>
                    </a:lnTo>
                    <a:lnTo>
                      <a:pt x="380" y="182"/>
                    </a:lnTo>
                    <a:lnTo>
                      <a:pt x="380" y="182"/>
                    </a:lnTo>
                    <a:lnTo>
                      <a:pt x="374" y="196"/>
                    </a:lnTo>
                    <a:lnTo>
                      <a:pt x="374" y="196"/>
                    </a:lnTo>
                    <a:lnTo>
                      <a:pt x="362" y="200"/>
                    </a:lnTo>
                    <a:lnTo>
                      <a:pt x="362" y="200"/>
                    </a:lnTo>
                    <a:lnTo>
                      <a:pt x="356" y="218"/>
                    </a:lnTo>
                    <a:lnTo>
                      <a:pt x="356" y="218"/>
                    </a:lnTo>
                    <a:lnTo>
                      <a:pt x="344" y="224"/>
                    </a:lnTo>
                    <a:lnTo>
                      <a:pt x="330" y="256"/>
                    </a:lnTo>
                    <a:lnTo>
                      <a:pt x="330" y="256"/>
                    </a:lnTo>
                    <a:lnTo>
                      <a:pt x="322" y="276"/>
                    </a:lnTo>
                    <a:lnTo>
                      <a:pt x="322" y="276"/>
                    </a:lnTo>
                    <a:lnTo>
                      <a:pt x="314" y="282"/>
                    </a:lnTo>
                    <a:lnTo>
                      <a:pt x="318" y="298"/>
                    </a:lnTo>
                    <a:lnTo>
                      <a:pt x="344" y="328"/>
                    </a:lnTo>
                    <a:lnTo>
                      <a:pt x="344" y="328"/>
                    </a:lnTo>
                    <a:lnTo>
                      <a:pt x="352" y="330"/>
                    </a:lnTo>
                    <a:lnTo>
                      <a:pt x="352" y="330"/>
                    </a:lnTo>
                    <a:lnTo>
                      <a:pt x="364" y="342"/>
                    </a:lnTo>
                    <a:lnTo>
                      <a:pt x="364" y="342"/>
                    </a:lnTo>
                    <a:lnTo>
                      <a:pt x="366" y="368"/>
                    </a:lnTo>
                    <a:lnTo>
                      <a:pt x="366" y="368"/>
                    </a:lnTo>
                    <a:lnTo>
                      <a:pt x="382" y="389"/>
                    </a:lnTo>
                    <a:lnTo>
                      <a:pt x="382" y="389"/>
                    </a:lnTo>
                    <a:lnTo>
                      <a:pt x="384" y="401"/>
                    </a:lnTo>
                    <a:lnTo>
                      <a:pt x="406" y="423"/>
                    </a:lnTo>
                    <a:lnTo>
                      <a:pt x="406" y="423"/>
                    </a:lnTo>
                    <a:lnTo>
                      <a:pt x="422" y="423"/>
                    </a:lnTo>
                    <a:lnTo>
                      <a:pt x="422" y="423"/>
                    </a:lnTo>
                    <a:lnTo>
                      <a:pt x="438" y="447"/>
                    </a:lnTo>
                    <a:lnTo>
                      <a:pt x="438" y="447"/>
                    </a:lnTo>
                    <a:lnTo>
                      <a:pt x="438" y="463"/>
                    </a:lnTo>
                    <a:lnTo>
                      <a:pt x="438" y="463"/>
                    </a:lnTo>
                    <a:lnTo>
                      <a:pt x="456" y="463"/>
                    </a:lnTo>
                    <a:lnTo>
                      <a:pt x="456" y="463"/>
                    </a:lnTo>
                    <a:lnTo>
                      <a:pt x="464" y="481"/>
                    </a:lnTo>
                    <a:lnTo>
                      <a:pt x="464" y="481"/>
                    </a:lnTo>
                    <a:lnTo>
                      <a:pt x="476" y="489"/>
                    </a:lnTo>
                    <a:lnTo>
                      <a:pt x="476" y="489"/>
                    </a:lnTo>
                    <a:lnTo>
                      <a:pt x="476" y="509"/>
                    </a:lnTo>
                    <a:lnTo>
                      <a:pt x="496" y="521"/>
                    </a:lnTo>
                    <a:lnTo>
                      <a:pt x="496" y="521"/>
                    </a:lnTo>
                    <a:lnTo>
                      <a:pt x="502" y="519"/>
                    </a:lnTo>
                    <a:lnTo>
                      <a:pt x="502" y="519"/>
                    </a:lnTo>
                    <a:lnTo>
                      <a:pt x="512" y="535"/>
                    </a:lnTo>
                    <a:lnTo>
                      <a:pt x="512" y="535"/>
                    </a:lnTo>
                    <a:lnTo>
                      <a:pt x="518" y="557"/>
                    </a:lnTo>
                    <a:lnTo>
                      <a:pt x="518" y="557"/>
                    </a:lnTo>
                    <a:lnTo>
                      <a:pt x="526" y="565"/>
                    </a:lnTo>
                    <a:lnTo>
                      <a:pt x="526" y="565"/>
                    </a:lnTo>
                    <a:lnTo>
                      <a:pt x="526" y="583"/>
                    </a:lnTo>
                    <a:lnTo>
                      <a:pt x="526" y="583"/>
                    </a:lnTo>
                    <a:lnTo>
                      <a:pt x="530" y="599"/>
                    </a:lnTo>
                    <a:lnTo>
                      <a:pt x="530" y="599"/>
                    </a:lnTo>
                    <a:lnTo>
                      <a:pt x="524" y="615"/>
                    </a:lnTo>
                    <a:lnTo>
                      <a:pt x="524" y="615"/>
                    </a:lnTo>
                    <a:lnTo>
                      <a:pt x="538" y="649"/>
                    </a:lnTo>
                    <a:lnTo>
                      <a:pt x="538" y="649"/>
                    </a:lnTo>
                    <a:lnTo>
                      <a:pt x="542" y="673"/>
                    </a:lnTo>
                    <a:lnTo>
                      <a:pt x="542" y="673"/>
                    </a:lnTo>
                    <a:lnTo>
                      <a:pt x="542" y="689"/>
                    </a:lnTo>
                    <a:lnTo>
                      <a:pt x="542" y="689"/>
                    </a:lnTo>
                    <a:lnTo>
                      <a:pt x="522" y="705"/>
                    </a:lnTo>
                    <a:lnTo>
                      <a:pt x="526" y="723"/>
                    </a:lnTo>
                    <a:lnTo>
                      <a:pt x="526" y="723"/>
                    </a:lnTo>
                    <a:lnTo>
                      <a:pt x="530" y="737"/>
                    </a:lnTo>
                    <a:lnTo>
                      <a:pt x="530" y="737"/>
                    </a:lnTo>
                    <a:lnTo>
                      <a:pt x="520" y="743"/>
                    </a:lnTo>
                    <a:lnTo>
                      <a:pt x="520" y="743"/>
                    </a:lnTo>
                    <a:lnTo>
                      <a:pt x="516" y="767"/>
                    </a:lnTo>
                    <a:lnTo>
                      <a:pt x="516" y="767"/>
                    </a:lnTo>
                    <a:lnTo>
                      <a:pt x="502" y="781"/>
                    </a:lnTo>
                    <a:lnTo>
                      <a:pt x="502" y="781"/>
                    </a:lnTo>
                    <a:lnTo>
                      <a:pt x="494" y="791"/>
                    </a:lnTo>
                    <a:lnTo>
                      <a:pt x="494" y="791"/>
                    </a:lnTo>
                    <a:lnTo>
                      <a:pt x="472" y="791"/>
                    </a:lnTo>
                    <a:lnTo>
                      <a:pt x="472" y="791"/>
                    </a:lnTo>
                    <a:lnTo>
                      <a:pt x="464" y="805"/>
                    </a:lnTo>
                    <a:lnTo>
                      <a:pt x="464" y="805"/>
                    </a:lnTo>
                    <a:lnTo>
                      <a:pt x="450" y="810"/>
                    </a:lnTo>
                    <a:lnTo>
                      <a:pt x="450" y="810"/>
                    </a:lnTo>
                    <a:lnTo>
                      <a:pt x="442" y="816"/>
                    </a:lnTo>
                    <a:lnTo>
                      <a:pt x="442" y="816"/>
                    </a:lnTo>
                    <a:lnTo>
                      <a:pt x="430" y="816"/>
                    </a:lnTo>
                    <a:lnTo>
                      <a:pt x="430" y="816"/>
                    </a:lnTo>
                    <a:lnTo>
                      <a:pt x="428" y="824"/>
                    </a:lnTo>
                    <a:lnTo>
                      <a:pt x="428" y="824"/>
                    </a:lnTo>
                    <a:lnTo>
                      <a:pt x="416" y="830"/>
                    </a:lnTo>
                    <a:lnTo>
                      <a:pt x="416" y="830"/>
                    </a:lnTo>
                    <a:lnTo>
                      <a:pt x="408" y="838"/>
                    </a:lnTo>
                    <a:lnTo>
                      <a:pt x="408" y="838"/>
                    </a:lnTo>
                    <a:lnTo>
                      <a:pt x="388" y="830"/>
                    </a:lnTo>
                    <a:lnTo>
                      <a:pt x="388" y="830"/>
                    </a:lnTo>
                    <a:lnTo>
                      <a:pt x="384" y="840"/>
                    </a:lnTo>
                    <a:lnTo>
                      <a:pt x="384" y="840"/>
                    </a:lnTo>
                    <a:lnTo>
                      <a:pt x="370" y="836"/>
                    </a:lnTo>
                    <a:lnTo>
                      <a:pt x="354" y="836"/>
                    </a:lnTo>
                    <a:lnTo>
                      <a:pt x="354" y="836"/>
                    </a:lnTo>
                    <a:lnTo>
                      <a:pt x="334" y="838"/>
                    </a:lnTo>
                    <a:lnTo>
                      <a:pt x="334" y="838"/>
                    </a:lnTo>
                    <a:lnTo>
                      <a:pt x="322" y="832"/>
                    </a:lnTo>
                    <a:lnTo>
                      <a:pt x="322" y="832"/>
                    </a:lnTo>
                    <a:lnTo>
                      <a:pt x="294" y="808"/>
                    </a:lnTo>
                    <a:lnTo>
                      <a:pt x="294" y="808"/>
                    </a:lnTo>
                    <a:lnTo>
                      <a:pt x="296" y="805"/>
                    </a:lnTo>
                    <a:lnTo>
                      <a:pt x="296" y="805"/>
                    </a:lnTo>
                    <a:lnTo>
                      <a:pt x="306" y="810"/>
                    </a:lnTo>
                    <a:lnTo>
                      <a:pt x="306" y="810"/>
                    </a:lnTo>
                    <a:lnTo>
                      <a:pt x="316" y="803"/>
                    </a:lnTo>
                    <a:lnTo>
                      <a:pt x="316" y="803"/>
                    </a:lnTo>
                    <a:lnTo>
                      <a:pt x="322" y="812"/>
                    </a:lnTo>
                    <a:lnTo>
                      <a:pt x="346" y="812"/>
                    </a:lnTo>
                    <a:lnTo>
                      <a:pt x="352" y="791"/>
                    </a:lnTo>
                    <a:lnTo>
                      <a:pt x="352" y="791"/>
                    </a:lnTo>
                    <a:lnTo>
                      <a:pt x="336" y="779"/>
                    </a:lnTo>
                    <a:lnTo>
                      <a:pt x="336" y="779"/>
                    </a:lnTo>
                    <a:lnTo>
                      <a:pt x="338" y="759"/>
                    </a:lnTo>
                    <a:lnTo>
                      <a:pt x="338" y="759"/>
                    </a:lnTo>
                    <a:lnTo>
                      <a:pt x="346" y="757"/>
                    </a:lnTo>
                    <a:lnTo>
                      <a:pt x="346" y="757"/>
                    </a:lnTo>
                    <a:lnTo>
                      <a:pt x="356" y="769"/>
                    </a:lnTo>
                    <a:lnTo>
                      <a:pt x="376" y="761"/>
                    </a:lnTo>
                    <a:lnTo>
                      <a:pt x="376" y="761"/>
                    </a:lnTo>
                    <a:lnTo>
                      <a:pt x="378" y="741"/>
                    </a:lnTo>
                    <a:lnTo>
                      <a:pt x="378" y="741"/>
                    </a:lnTo>
                    <a:lnTo>
                      <a:pt x="402" y="735"/>
                    </a:lnTo>
                    <a:lnTo>
                      <a:pt x="402" y="735"/>
                    </a:lnTo>
                    <a:lnTo>
                      <a:pt x="416" y="721"/>
                    </a:lnTo>
                    <a:lnTo>
                      <a:pt x="416" y="721"/>
                    </a:lnTo>
                    <a:lnTo>
                      <a:pt x="436" y="719"/>
                    </a:lnTo>
                    <a:lnTo>
                      <a:pt x="440" y="695"/>
                    </a:lnTo>
                    <a:lnTo>
                      <a:pt x="440" y="695"/>
                    </a:lnTo>
                    <a:lnTo>
                      <a:pt x="432" y="685"/>
                    </a:lnTo>
                    <a:lnTo>
                      <a:pt x="432" y="685"/>
                    </a:lnTo>
                    <a:lnTo>
                      <a:pt x="436" y="679"/>
                    </a:lnTo>
                    <a:lnTo>
                      <a:pt x="438" y="661"/>
                    </a:lnTo>
                    <a:lnTo>
                      <a:pt x="436" y="643"/>
                    </a:lnTo>
                    <a:lnTo>
                      <a:pt x="436" y="625"/>
                    </a:lnTo>
                    <a:lnTo>
                      <a:pt x="436" y="625"/>
                    </a:lnTo>
                    <a:lnTo>
                      <a:pt x="420" y="609"/>
                    </a:lnTo>
                    <a:lnTo>
                      <a:pt x="420" y="609"/>
                    </a:lnTo>
                    <a:lnTo>
                      <a:pt x="424" y="595"/>
                    </a:lnTo>
                    <a:lnTo>
                      <a:pt x="424" y="595"/>
                    </a:lnTo>
                    <a:lnTo>
                      <a:pt x="428" y="585"/>
                    </a:lnTo>
                    <a:lnTo>
                      <a:pt x="428" y="583"/>
                    </a:lnTo>
                    <a:lnTo>
                      <a:pt x="428" y="583"/>
                    </a:lnTo>
                    <a:lnTo>
                      <a:pt x="428" y="571"/>
                    </a:lnTo>
                    <a:lnTo>
                      <a:pt x="428" y="571"/>
                    </a:lnTo>
                    <a:lnTo>
                      <a:pt x="438" y="563"/>
                    </a:lnTo>
                    <a:lnTo>
                      <a:pt x="438" y="563"/>
                    </a:lnTo>
                    <a:lnTo>
                      <a:pt x="428" y="551"/>
                    </a:lnTo>
                    <a:lnTo>
                      <a:pt x="428" y="551"/>
                    </a:lnTo>
                    <a:lnTo>
                      <a:pt x="428" y="547"/>
                    </a:lnTo>
                    <a:lnTo>
                      <a:pt x="428" y="547"/>
                    </a:lnTo>
                    <a:lnTo>
                      <a:pt x="440" y="541"/>
                    </a:lnTo>
                    <a:lnTo>
                      <a:pt x="448" y="525"/>
                    </a:lnTo>
                    <a:lnTo>
                      <a:pt x="448" y="525"/>
                    </a:lnTo>
                    <a:lnTo>
                      <a:pt x="416" y="497"/>
                    </a:lnTo>
                    <a:lnTo>
                      <a:pt x="416" y="497"/>
                    </a:lnTo>
                    <a:lnTo>
                      <a:pt x="416" y="497"/>
                    </a:lnTo>
                    <a:lnTo>
                      <a:pt x="426" y="493"/>
                    </a:lnTo>
                    <a:lnTo>
                      <a:pt x="426" y="477"/>
                    </a:lnTo>
                    <a:lnTo>
                      <a:pt x="406" y="459"/>
                    </a:lnTo>
                    <a:lnTo>
                      <a:pt x="406" y="459"/>
                    </a:lnTo>
                    <a:lnTo>
                      <a:pt x="392" y="455"/>
                    </a:lnTo>
                    <a:lnTo>
                      <a:pt x="392" y="455"/>
                    </a:lnTo>
                    <a:lnTo>
                      <a:pt x="382" y="443"/>
                    </a:lnTo>
                    <a:lnTo>
                      <a:pt x="382" y="443"/>
                    </a:lnTo>
                    <a:lnTo>
                      <a:pt x="372" y="433"/>
                    </a:lnTo>
                    <a:lnTo>
                      <a:pt x="372" y="433"/>
                    </a:lnTo>
                    <a:lnTo>
                      <a:pt x="380" y="419"/>
                    </a:lnTo>
                    <a:lnTo>
                      <a:pt x="368" y="399"/>
                    </a:lnTo>
                    <a:lnTo>
                      <a:pt x="368" y="399"/>
                    </a:lnTo>
                    <a:lnTo>
                      <a:pt x="358" y="397"/>
                    </a:lnTo>
                    <a:lnTo>
                      <a:pt x="358" y="397"/>
                    </a:lnTo>
                    <a:lnTo>
                      <a:pt x="348" y="385"/>
                    </a:lnTo>
                    <a:lnTo>
                      <a:pt x="348" y="385"/>
                    </a:lnTo>
                    <a:lnTo>
                      <a:pt x="326" y="360"/>
                    </a:lnTo>
                    <a:lnTo>
                      <a:pt x="326" y="360"/>
                    </a:lnTo>
                    <a:lnTo>
                      <a:pt x="320" y="352"/>
                    </a:lnTo>
                    <a:lnTo>
                      <a:pt x="320" y="352"/>
                    </a:lnTo>
                    <a:lnTo>
                      <a:pt x="326" y="348"/>
                    </a:lnTo>
                    <a:lnTo>
                      <a:pt x="312" y="334"/>
                    </a:lnTo>
                    <a:lnTo>
                      <a:pt x="312" y="334"/>
                    </a:lnTo>
                    <a:lnTo>
                      <a:pt x="298" y="332"/>
                    </a:lnTo>
                    <a:lnTo>
                      <a:pt x="298" y="332"/>
                    </a:lnTo>
                    <a:lnTo>
                      <a:pt x="296" y="326"/>
                    </a:lnTo>
                    <a:lnTo>
                      <a:pt x="296" y="326"/>
                    </a:lnTo>
                    <a:lnTo>
                      <a:pt x="298" y="314"/>
                    </a:lnTo>
                    <a:lnTo>
                      <a:pt x="290" y="294"/>
                    </a:lnTo>
                    <a:lnTo>
                      <a:pt x="290" y="294"/>
                    </a:lnTo>
                    <a:lnTo>
                      <a:pt x="278" y="294"/>
                    </a:lnTo>
                    <a:lnTo>
                      <a:pt x="278" y="294"/>
                    </a:lnTo>
                    <a:lnTo>
                      <a:pt x="260" y="286"/>
                    </a:lnTo>
                    <a:lnTo>
                      <a:pt x="260" y="286"/>
                    </a:lnTo>
                    <a:lnTo>
                      <a:pt x="242" y="276"/>
                    </a:lnTo>
                    <a:lnTo>
                      <a:pt x="242" y="276"/>
                    </a:lnTo>
                    <a:lnTo>
                      <a:pt x="224" y="268"/>
                    </a:lnTo>
                    <a:lnTo>
                      <a:pt x="224" y="268"/>
                    </a:lnTo>
                    <a:lnTo>
                      <a:pt x="222" y="262"/>
                    </a:lnTo>
                    <a:lnTo>
                      <a:pt x="222" y="262"/>
                    </a:lnTo>
                    <a:lnTo>
                      <a:pt x="232" y="248"/>
                    </a:lnTo>
                    <a:lnTo>
                      <a:pt x="232" y="248"/>
                    </a:lnTo>
                    <a:lnTo>
                      <a:pt x="230" y="244"/>
                    </a:lnTo>
                    <a:lnTo>
                      <a:pt x="252" y="244"/>
                    </a:lnTo>
                    <a:lnTo>
                      <a:pt x="252" y="244"/>
                    </a:lnTo>
                    <a:lnTo>
                      <a:pt x="264" y="246"/>
                    </a:lnTo>
                    <a:lnTo>
                      <a:pt x="268" y="246"/>
                    </a:lnTo>
                    <a:lnTo>
                      <a:pt x="278" y="224"/>
                    </a:lnTo>
                    <a:lnTo>
                      <a:pt x="270" y="208"/>
                    </a:lnTo>
                    <a:lnTo>
                      <a:pt x="270" y="208"/>
                    </a:lnTo>
                    <a:lnTo>
                      <a:pt x="264" y="200"/>
                    </a:lnTo>
                    <a:lnTo>
                      <a:pt x="264" y="200"/>
                    </a:lnTo>
                    <a:lnTo>
                      <a:pt x="266" y="182"/>
                    </a:lnTo>
                    <a:lnTo>
                      <a:pt x="266" y="182"/>
                    </a:lnTo>
                    <a:lnTo>
                      <a:pt x="242" y="170"/>
                    </a:lnTo>
                    <a:lnTo>
                      <a:pt x="242" y="170"/>
                    </a:lnTo>
                    <a:lnTo>
                      <a:pt x="230" y="150"/>
                    </a:lnTo>
                    <a:lnTo>
                      <a:pt x="218" y="158"/>
                    </a:lnTo>
                    <a:lnTo>
                      <a:pt x="218" y="158"/>
                    </a:lnTo>
                    <a:lnTo>
                      <a:pt x="212" y="170"/>
                    </a:lnTo>
                    <a:lnTo>
                      <a:pt x="198" y="170"/>
                    </a:lnTo>
                    <a:lnTo>
                      <a:pt x="198" y="170"/>
                    </a:lnTo>
                    <a:lnTo>
                      <a:pt x="190" y="164"/>
                    </a:lnTo>
                    <a:lnTo>
                      <a:pt x="190" y="164"/>
                    </a:lnTo>
                    <a:lnTo>
                      <a:pt x="188" y="148"/>
                    </a:lnTo>
                    <a:lnTo>
                      <a:pt x="188" y="148"/>
                    </a:lnTo>
                    <a:lnTo>
                      <a:pt x="166" y="132"/>
                    </a:lnTo>
                    <a:lnTo>
                      <a:pt x="166" y="132"/>
                    </a:lnTo>
                    <a:lnTo>
                      <a:pt x="164" y="130"/>
                    </a:lnTo>
                    <a:lnTo>
                      <a:pt x="164" y="130"/>
                    </a:lnTo>
                    <a:lnTo>
                      <a:pt x="176" y="122"/>
                    </a:lnTo>
                    <a:lnTo>
                      <a:pt x="172" y="108"/>
                    </a:lnTo>
                    <a:lnTo>
                      <a:pt x="172" y="108"/>
                    </a:lnTo>
                    <a:lnTo>
                      <a:pt x="156" y="104"/>
                    </a:lnTo>
                    <a:lnTo>
                      <a:pt x="156" y="104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44" y="84"/>
                    </a:lnTo>
                    <a:lnTo>
                      <a:pt x="144" y="84"/>
                    </a:lnTo>
                    <a:lnTo>
                      <a:pt x="128" y="74"/>
                    </a:lnTo>
                    <a:lnTo>
                      <a:pt x="128" y="74"/>
                    </a:lnTo>
                    <a:lnTo>
                      <a:pt x="126" y="64"/>
                    </a:lnTo>
                    <a:lnTo>
                      <a:pt x="126" y="64"/>
                    </a:lnTo>
                    <a:lnTo>
                      <a:pt x="138" y="60"/>
                    </a:lnTo>
                    <a:lnTo>
                      <a:pt x="138" y="60"/>
                    </a:lnTo>
                    <a:lnTo>
                      <a:pt x="140" y="46"/>
                    </a:lnTo>
                    <a:lnTo>
                      <a:pt x="140" y="46"/>
                    </a:lnTo>
                    <a:lnTo>
                      <a:pt x="144" y="42"/>
                    </a:lnTo>
                    <a:lnTo>
                      <a:pt x="144" y="42"/>
                    </a:lnTo>
                    <a:lnTo>
                      <a:pt x="158" y="52"/>
                    </a:lnTo>
                    <a:lnTo>
                      <a:pt x="158" y="52"/>
                    </a:lnTo>
                    <a:lnTo>
                      <a:pt x="166" y="52"/>
                    </a:lnTo>
                    <a:lnTo>
                      <a:pt x="166" y="52"/>
                    </a:lnTo>
                    <a:lnTo>
                      <a:pt x="172" y="58"/>
                    </a:lnTo>
                    <a:lnTo>
                      <a:pt x="190" y="58"/>
                    </a:lnTo>
                    <a:lnTo>
                      <a:pt x="190" y="58"/>
                    </a:lnTo>
                    <a:lnTo>
                      <a:pt x="196" y="42"/>
                    </a:lnTo>
                    <a:lnTo>
                      <a:pt x="196" y="42"/>
                    </a:lnTo>
                    <a:lnTo>
                      <a:pt x="206" y="46"/>
                    </a:lnTo>
                    <a:lnTo>
                      <a:pt x="206" y="46"/>
                    </a:lnTo>
                    <a:lnTo>
                      <a:pt x="214" y="60"/>
                    </a:lnTo>
                    <a:lnTo>
                      <a:pt x="232" y="56"/>
                    </a:lnTo>
                    <a:lnTo>
                      <a:pt x="232" y="56"/>
                    </a:lnTo>
                    <a:lnTo>
                      <a:pt x="234" y="44"/>
                    </a:lnTo>
                    <a:lnTo>
                      <a:pt x="234" y="44"/>
                    </a:lnTo>
                    <a:lnTo>
                      <a:pt x="238" y="42"/>
                    </a:lnTo>
                    <a:lnTo>
                      <a:pt x="238" y="42"/>
                    </a:lnTo>
                    <a:lnTo>
                      <a:pt x="248" y="52"/>
                    </a:lnTo>
                    <a:lnTo>
                      <a:pt x="248" y="52"/>
                    </a:lnTo>
                    <a:lnTo>
                      <a:pt x="256" y="42"/>
                    </a:lnTo>
                    <a:lnTo>
                      <a:pt x="256" y="42"/>
                    </a:lnTo>
                    <a:lnTo>
                      <a:pt x="268" y="48"/>
                    </a:lnTo>
                    <a:lnTo>
                      <a:pt x="296" y="32"/>
                    </a:lnTo>
                    <a:lnTo>
                      <a:pt x="296" y="32"/>
                    </a:lnTo>
                    <a:lnTo>
                      <a:pt x="282" y="24"/>
                    </a:lnTo>
                    <a:lnTo>
                      <a:pt x="282" y="24"/>
                    </a:lnTo>
                    <a:lnTo>
                      <a:pt x="286" y="18"/>
                    </a:lnTo>
                    <a:lnTo>
                      <a:pt x="286" y="18"/>
                    </a:lnTo>
                    <a:lnTo>
                      <a:pt x="310" y="12"/>
                    </a:lnTo>
                    <a:lnTo>
                      <a:pt x="310" y="12"/>
                    </a:lnTo>
                    <a:lnTo>
                      <a:pt x="320" y="16"/>
                    </a:lnTo>
                    <a:lnTo>
                      <a:pt x="320" y="16"/>
                    </a:lnTo>
                    <a:lnTo>
                      <a:pt x="330" y="20"/>
                    </a:lnTo>
                    <a:lnTo>
                      <a:pt x="330" y="20"/>
                    </a:lnTo>
                    <a:lnTo>
                      <a:pt x="336" y="36"/>
                    </a:lnTo>
                    <a:lnTo>
                      <a:pt x="336" y="36"/>
                    </a:lnTo>
                    <a:lnTo>
                      <a:pt x="358" y="36"/>
                    </a:lnTo>
                    <a:lnTo>
                      <a:pt x="358" y="36"/>
                    </a:lnTo>
                    <a:lnTo>
                      <a:pt x="366" y="42"/>
                    </a:lnTo>
                    <a:lnTo>
                      <a:pt x="366" y="42"/>
                    </a:lnTo>
                    <a:lnTo>
                      <a:pt x="384" y="42"/>
                    </a:lnTo>
                    <a:lnTo>
                      <a:pt x="384" y="42"/>
                    </a:lnTo>
                    <a:lnTo>
                      <a:pt x="386" y="50"/>
                    </a:lnTo>
                    <a:lnTo>
                      <a:pt x="386" y="50"/>
                    </a:lnTo>
                    <a:lnTo>
                      <a:pt x="378" y="62"/>
                    </a:lnTo>
                    <a:lnTo>
                      <a:pt x="378" y="78"/>
                    </a:lnTo>
                    <a:lnTo>
                      <a:pt x="382" y="100"/>
                    </a:lnTo>
                    <a:lnTo>
                      <a:pt x="382" y="100"/>
                    </a:lnTo>
                    <a:lnTo>
                      <a:pt x="402" y="102"/>
                    </a:lnTo>
                    <a:lnTo>
                      <a:pt x="402" y="102"/>
                    </a:lnTo>
                    <a:lnTo>
                      <a:pt x="416" y="108"/>
                    </a:lnTo>
                    <a:lnTo>
                      <a:pt x="416" y="108"/>
                    </a:lnTo>
                    <a:lnTo>
                      <a:pt x="416" y="122"/>
                    </a:lnTo>
                    <a:lnTo>
                      <a:pt x="434" y="130"/>
                    </a:lnTo>
                    <a:lnTo>
                      <a:pt x="434" y="130"/>
                    </a:lnTo>
                    <a:lnTo>
                      <a:pt x="452" y="120"/>
                    </a:lnTo>
                    <a:lnTo>
                      <a:pt x="452" y="120"/>
                    </a:lnTo>
                    <a:lnTo>
                      <a:pt x="456" y="122"/>
                    </a:lnTo>
                    <a:lnTo>
                      <a:pt x="456" y="122"/>
                    </a:lnTo>
                    <a:lnTo>
                      <a:pt x="454" y="122"/>
                    </a:lnTo>
                    <a:lnTo>
                      <a:pt x="454" y="122"/>
                    </a:lnTo>
                    <a:close/>
                  </a:path>
                </a:pathLst>
              </a:custGeom>
              <a:solidFill>
                <a:srgbClr val="7C0E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75" name="Freeform 333"/>
              <p:cNvSpPr>
                <a:spLocks noEditPoints="1"/>
              </p:cNvSpPr>
              <p:nvPr/>
            </p:nvSpPr>
            <p:spPr bwMode="auto">
              <a:xfrm>
                <a:off x="3528" y="2820"/>
                <a:ext cx="720" cy="1087"/>
              </a:xfrm>
              <a:custGeom>
                <a:avLst/>
                <a:gdLst>
                  <a:gd name="T0" fmla="*/ 708 w 720"/>
                  <a:gd name="T1" fmla="*/ 0 h 1087"/>
                  <a:gd name="T2" fmla="*/ 0 w 720"/>
                  <a:gd name="T3" fmla="*/ 0 h 1087"/>
                  <a:gd name="T4" fmla="*/ 0 w 720"/>
                  <a:gd name="T5" fmla="*/ 1087 h 1087"/>
                  <a:gd name="T6" fmla="*/ 720 w 720"/>
                  <a:gd name="T7" fmla="*/ 1087 h 1087"/>
                  <a:gd name="T8" fmla="*/ 720 w 720"/>
                  <a:gd name="T9" fmla="*/ 0 h 1087"/>
                  <a:gd name="T10" fmla="*/ 708 w 720"/>
                  <a:gd name="T11" fmla="*/ 0 h 1087"/>
                  <a:gd name="T12" fmla="*/ 696 w 720"/>
                  <a:gd name="T13" fmla="*/ 25 h 1087"/>
                  <a:gd name="T14" fmla="*/ 696 w 720"/>
                  <a:gd name="T15" fmla="*/ 25 h 1087"/>
                  <a:gd name="T16" fmla="*/ 696 w 720"/>
                  <a:gd name="T17" fmla="*/ 1063 h 1087"/>
                  <a:gd name="T18" fmla="*/ 696 w 720"/>
                  <a:gd name="T19" fmla="*/ 1063 h 1087"/>
                  <a:gd name="T20" fmla="*/ 24 w 720"/>
                  <a:gd name="T21" fmla="*/ 1063 h 1087"/>
                  <a:gd name="T22" fmla="*/ 24 w 720"/>
                  <a:gd name="T23" fmla="*/ 1063 h 1087"/>
                  <a:gd name="T24" fmla="*/ 24 w 720"/>
                  <a:gd name="T25" fmla="*/ 25 h 1087"/>
                  <a:gd name="T26" fmla="*/ 24 w 720"/>
                  <a:gd name="T27" fmla="*/ 25 h 1087"/>
                  <a:gd name="T28" fmla="*/ 696 w 720"/>
                  <a:gd name="T29" fmla="*/ 25 h 1087"/>
                  <a:gd name="T30" fmla="*/ 696 w 720"/>
                  <a:gd name="T31" fmla="*/ 25 h 10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20" h="1087">
                    <a:moveTo>
                      <a:pt x="708" y="0"/>
                    </a:moveTo>
                    <a:lnTo>
                      <a:pt x="0" y="0"/>
                    </a:lnTo>
                    <a:lnTo>
                      <a:pt x="0" y="1087"/>
                    </a:lnTo>
                    <a:lnTo>
                      <a:pt x="720" y="1087"/>
                    </a:lnTo>
                    <a:lnTo>
                      <a:pt x="720" y="0"/>
                    </a:lnTo>
                    <a:lnTo>
                      <a:pt x="708" y="0"/>
                    </a:lnTo>
                    <a:close/>
                    <a:moveTo>
                      <a:pt x="696" y="25"/>
                    </a:moveTo>
                    <a:lnTo>
                      <a:pt x="696" y="25"/>
                    </a:lnTo>
                    <a:lnTo>
                      <a:pt x="696" y="1063"/>
                    </a:lnTo>
                    <a:lnTo>
                      <a:pt x="696" y="1063"/>
                    </a:lnTo>
                    <a:lnTo>
                      <a:pt x="24" y="1063"/>
                    </a:lnTo>
                    <a:lnTo>
                      <a:pt x="24" y="1063"/>
                    </a:lnTo>
                    <a:lnTo>
                      <a:pt x="24" y="25"/>
                    </a:lnTo>
                    <a:lnTo>
                      <a:pt x="24" y="25"/>
                    </a:lnTo>
                    <a:lnTo>
                      <a:pt x="696" y="25"/>
                    </a:lnTo>
                    <a:lnTo>
                      <a:pt x="696" y="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77" name="Line 334"/>
              <p:cNvSpPr>
                <a:spLocks noChangeShapeType="1"/>
              </p:cNvSpPr>
              <p:nvPr/>
            </p:nvSpPr>
            <p:spPr bwMode="auto">
              <a:xfrm>
                <a:off x="3832" y="3697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78" name="Line 335"/>
              <p:cNvSpPr>
                <a:spLocks noChangeShapeType="1"/>
              </p:cNvSpPr>
              <p:nvPr/>
            </p:nvSpPr>
            <p:spPr bwMode="auto">
              <a:xfrm>
                <a:off x="3832" y="3697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79" name="Freeform 336"/>
              <p:cNvSpPr>
                <a:spLocks/>
              </p:cNvSpPr>
              <p:nvPr/>
            </p:nvSpPr>
            <p:spPr bwMode="auto">
              <a:xfrm>
                <a:off x="3766" y="3685"/>
                <a:ext cx="196" cy="160"/>
              </a:xfrm>
              <a:custGeom>
                <a:avLst/>
                <a:gdLst>
                  <a:gd name="T0" fmla="*/ 76 w 196"/>
                  <a:gd name="T1" fmla="*/ 0 h 160"/>
                  <a:gd name="T2" fmla="*/ 54 w 196"/>
                  <a:gd name="T3" fmla="*/ 14 h 160"/>
                  <a:gd name="T4" fmla="*/ 42 w 196"/>
                  <a:gd name="T5" fmla="*/ 26 h 160"/>
                  <a:gd name="T6" fmla="*/ 38 w 196"/>
                  <a:gd name="T7" fmla="*/ 34 h 160"/>
                  <a:gd name="T8" fmla="*/ 24 w 196"/>
                  <a:gd name="T9" fmla="*/ 42 h 160"/>
                  <a:gd name="T10" fmla="*/ 6 w 196"/>
                  <a:gd name="T11" fmla="*/ 36 h 160"/>
                  <a:gd name="T12" fmla="*/ 0 w 196"/>
                  <a:gd name="T13" fmla="*/ 46 h 160"/>
                  <a:gd name="T14" fmla="*/ 4 w 196"/>
                  <a:gd name="T15" fmla="*/ 52 h 160"/>
                  <a:gd name="T16" fmla="*/ 18 w 196"/>
                  <a:gd name="T17" fmla="*/ 52 h 160"/>
                  <a:gd name="T18" fmla="*/ 34 w 196"/>
                  <a:gd name="T19" fmla="*/ 64 h 160"/>
                  <a:gd name="T20" fmla="*/ 32 w 196"/>
                  <a:gd name="T21" fmla="*/ 72 h 160"/>
                  <a:gd name="T22" fmla="*/ 30 w 196"/>
                  <a:gd name="T23" fmla="*/ 92 h 160"/>
                  <a:gd name="T24" fmla="*/ 18 w 196"/>
                  <a:gd name="T25" fmla="*/ 96 h 160"/>
                  <a:gd name="T26" fmla="*/ 18 w 196"/>
                  <a:gd name="T27" fmla="*/ 104 h 160"/>
                  <a:gd name="T28" fmla="*/ 24 w 196"/>
                  <a:gd name="T29" fmla="*/ 116 h 160"/>
                  <a:gd name="T30" fmla="*/ 14 w 196"/>
                  <a:gd name="T31" fmla="*/ 126 h 160"/>
                  <a:gd name="T32" fmla="*/ 22 w 196"/>
                  <a:gd name="T33" fmla="*/ 140 h 160"/>
                  <a:gd name="T34" fmla="*/ 16 w 196"/>
                  <a:gd name="T35" fmla="*/ 152 h 160"/>
                  <a:gd name="T36" fmla="*/ 20 w 196"/>
                  <a:gd name="T37" fmla="*/ 158 h 160"/>
                  <a:gd name="T38" fmla="*/ 32 w 196"/>
                  <a:gd name="T39" fmla="*/ 160 h 160"/>
                  <a:gd name="T40" fmla="*/ 36 w 196"/>
                  <a:gd name="T41" fmla="*/ 152 h 160"/>
                  <a:gd name="T42" fmla="*/ 54 w 196"/>
                  <a:gd name="T43" fmla="*/ 128 h 160"/>
                  <a:gd name="T44" fmla="*/ 70 w 196"/>
                  <a:gd name="T45" fmla="*/ 128 h 160"/>
                  <a:gd name="T46" fmla="*/ 74 w 196"/>
                  <a:gd name="T47" fmla="*/ 114 h 160"/>
                  <a:gd name="T48" fmla="*/ 90 w 196"/>
                  <a:gd name="T49" fmla="*/ 114 h 160"/>
                  <a:gd name="T50" fmla="*/ 96 w 196"/>
                  <a:gd name="T51" fmla="*/ 116 h 160"/>
                  <a:gd name="T52" fmla="*/ 108 w 196"/>
                  <a:gd name="T53" fmla="*/ 104 h 160"/>
                  <a:gd name="T54" fmla="*/ 120 w 196"/>
                  <a:gd name="T55" fmla="*/ 82 h 160"/>
                  <a:gd name="T56" fmla="*/ 146 w 196"/>
                  <a:gd name="T57" fmla="*/ 74 h 160"/>
                  <a:gd name="T58" fmla="*/ 160 w 196"/>
                  <a:gd name="T59" fmla="*/ 50 h 160"/>
                  <a:gd name="T60" fmla="*/ 196 w 196"/>
                  <a:gd name="T61" fmla="*/ 26 h 160"/>
                  <a:gd name="T62" fmla="*/ 172 w 196"/>
                  <a:gd name="T63" fmla="*/ 18 h 160"/>
                  <a:gd name="T64" fmla="*/ 136 w 196"/>
                  <a:gd name="T65" fmla="*/ 20 h 160"/>
                  <a:gd name="T66" fmla="*/ 102 w 196"/>
                  <a:gd name="T67" fmla="*/ 20 h 160"/>
                  <a:gd name="T68" fmla="*/ 94 w 196"/>
                  <a:gd name="T69" fmla="*/ 8 h 160"/>
                  <a:gd name="T70" fmla="*/ 76 w 196"/>
                  <a:gd name="T71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96" h="160">
                    <a:moveTo>
                      <a:pt x="76" y="0"/>
                    </a:moveTo>
                    <a:lnTo>
                      <a:pt x="54" y="14"/>
                    </a:lnTo>
                    <a:lnTo>
                      <a:pt x="42" y="26"/>
                    </a:lnTo>
                    <a:lnTo>
                      <a:pt x="38" y="34"/>
                    </a:lnTo>
                    <a:lnTo>
                      <a:pt x="24" y="42"/>
                    </a:lnTo>
                    <a:lnTo>
                      <a:pt x="6" y="36"/>
                    </a:lnTo>
                    <a:lnTo>
                      <a:pt x="0" y="46"/>
                    </a:lnTo>
                    <a:lnTo>
                      <a:pt x="4" y="52"/>
                    </a:lnTo>
                    <a:lnTo>
                      <a:pt x="18" y="52"/>
                    </a:lnTo>
                    <a:lnTo>
                      <a:pt x="34" y="64"/>
                    </a:lnTo>
                    <a:lnTo>
                      <a:pt x="32" y="72"/>
                    </a:lnTo>
                    <a:lnTo>
                      <a:pt x="30" y="92"/>
                    </a:lnTo>
                    <a:lnTo>
                      <a:pt x="18" y="96"/>
                    </a:lnTo>
                    <a:lnTo>
                      <a:pt x="18" y="104"/>
                    </a:lnTo>
                    <a:lnTo>
                      <a:pt x="24" y="116"/>
                    </a:lnTo>
                    <a:lnTo>
                      <a:pt x="14" y="126"/>
                    </a:lnTo>
                    <a:lnTo>
                      <a:pt x="22" y="140"/>
                    </a:lnTo>
                    <a:lnTo>
                      <a:pt x="16" y="152"/>
                    </a:lnTo>
                    <a:lnTo>
                      <a:pt x="20" y="158"/>
                    </a:lnTo>
                    <a:lnTo>
                      <a:pt x="32" y="160"/>
                    </a:lnTo>
                    <a:lnTo>
                      <a:pt x="36" y="152"/>
                    </a:lnTo>
                    <a:lnTo>
                      <a:pt x="54" y="128"/>
                    </a:lnTo>
                    <a:lnTo>
                      <a:pt x="70" y="128"/>
                    </a:lnTo>
                    <a:lnTo>
                      <a:pt x="74" y="114"/>
                    </a:lnTo>
                    <a:lnTo>
                      <a:pt x="90" y="114"/>
                    </a:lnTo>
                    <a:lnTo>
                      <a:pt x="96" y="116"/>
                    </a:lnTo>
                    <a:lnTo>
                      <a:pt x="108" y="104"/>
                    </a:lnTo>
                    <a:lnTo>
                      <a:pt x="120" y="82"/>
                    </a:lnTo>
                    <a:lnTo>
                      <a:pt x="146" y="74"/>
                    </a:lnTo>
                    <a:lnTo>
                      <a:pt x="160" y="50"/>
                    </a:lnTo>
                    <a:lnTo>
                      <a:pt x="196" y="26"/>
                    </a:lnTo>
                    <a:lnTo>
                      <a:pt x="172" y="18"/>
                    </a:lnTo>
                    <a:lnTo>
                      <a:pt x="136" y="20"/>
                    </a:lnTo>
                    <a:lnTo>
                      <a:pt x="102" y="20"/>
                    </a:lnTo>
                    <a:lnTo>
                      <a:pt x="94" y="8"/>
                    </a:lnTo>
                    <a:lnTo>
                      <a:pt x="76" y="0"/>
                    </a:lnTo>
                    <a:close/>
                  </a:path>
                </a:pathLst>
              </a:custGeom>
              <a:solidFill>
                <a:srgbClr val="F18F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80" name="Line 337"/>
              <p:cNvSpPr>
                <a:spLocks noChangeShapeType="1"/>
              </p:cNvSpPr>
              <p:nvPr/>
            </p:nvSpPr>
            <p:spPr bwMode="auto">
              <a:xfrm>
                <a:off x="3932" y="3707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81" name="Line 338"/>
              <p:cNvSpPr>
                <a:spLocks noChangeShapeType="1"/>
              </p:cNvSpPr>
              <p:nvPr/>
            </p:nvSpPr>
            <p:spPr bwMode="auto">
              <a:xfrm>
                <a:off x="3932" y="3707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82" name="Freeform 339"/>
              <p:cNvSpPr>
                <a:spLocks/>
              </p:cNvSpPr>
              <p:nvPr/>
            </p:nvSpPr>
            <p:spPr bwMode="auto">
              <a:xfrm>
                <a:off x="3798" y="3670"/>
                <a:ext cx="154" cy="145"/>
              </a:xfrm>
              <a:custGeom>
                <a:avLst/>
                <a:gdLst>
                  <a:gd name="T0" fmla="*/ 114 w 154"/>
                  <a:gd name="T1" fmla="*/ 25 h 145"/>
                  <a:gd name="T2" fmla="*/ 104 w 154"/>
                  <a:gd name="T3" fmla="*/ 33 h 145"/>
                  <a:gd name="T4" fmla="*/ 74 w 154"/>
                  <a:gd name="T5" fmla="*/ 35 h 145"/>
                  <a:gd name="T6" fmla="*/ 64 w 154"/>
                  <a:gd name="T7" fmla="*/ 31 h 145"/>
                  <a:gd name="T8" fmla="*/ 52 w 154"/>
                  <a:gd name="T9" fmla="*/ 37 h 145"/>
                  <a:gd name="T10" fmla="*/ 30 w 154"/>
                  <a:gd name="T11" fmla="*/ 43 h 145"/>
                  <a:gd name="T12" fmla="*/ 18 w 154"/>
                  <a:gd name="T13" fmla="*/ 61 h 145"/>
                  <a:gd name="T14" fmla="*/ 6 w 154"/>
                  <a:gd name="T15" fmla="*/ 67 h 145"/>
                  <a:gd name="T16" fmla="*/ 14 w 154"/>
                  <a:gd name="T17" fmla="*/ 81 h 145"/>
                  <a:gd name="T18" fmla="*/ 12 w 154"/>
                  <a:gd name="T19" fmla="*/ 103 h 145"/>
                  <a:gd name="T20" fmla="*/ 4 w 154"/>
                  <a:gd name="T21" fmla="*/ 119 h 145"/>
                  <a:gd name="T22" fmla="*/ 2 w 154"/>
                  <a:gd name="T23" fmla="*/ 125 h 145"/>
                  <a:gd name="T24" fmla="*/ 0 w 154"/>
                  <a:gd name="T25" fmla="*/ 145 h 145"/>
                  <a:gd name="T26" fmla="*/ 22 w 154"/>
                  <a:gd name="T27" fmla="*/ 131 h 145"/>
                  <a:gd name="T28" fmla="*/ 40 w 154"/>
                  <a:gd name="T29" fmla="*/ 115 h 145"/>
                  <a:gd name="T30" fmla="*/ 64 w 154"/>
                  <a:gd name="T31" fmla="*/ 111 h 145"/>
                  <a:gd name="T32" fmla="*/ 80 w 154"/>
                  <a:gd name="T33" fmla="*/ 85 h 145"/>
                  <a:gd name="T34" fmla="*/ 106 w 154"/>
                  <a:gd name="T35" fmla="*/ 73 h 145"/>
                  <a:gd name="T36" fmla="*/ 124 w 154"/>
                  <a:gd name="T37" fmla="*/ 45 h 145"/>
                  <a:gd name="T38" fmla="*/ 154 w 154"/>
                  <a:gd name="T39" fmla="*/ 21 h 145"/>
                  <a:gd name="T40" fmla="*/ 134 w 154"/>
                  <a:gd name="T41" fmla="*/ 0 h 145"/>
                  <a:gd name="T42" fmla="*/ 114 w 154"/>
                  <a:gd name="T43" fmla="*/ 2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54" h="145">
                    <a:moveTo>
                      <a:pt x="114" y="25"/>
                    </a:moveTo>
                    <a:lnTo>
                      <a:pt x="104" y="33"/>
                    </a:lnTo>
                    <a:lnTo>
                      <a:pt x="74" y="35"/>
                    </a:lnTo>
                    <a:lnTo>
                      <a:pt x="64" y="31"/>
                    </a:lnTo>
                    <a:lnTo>
                      <a:pt x="52" y="37"/>
                    </a:lnTo>
                    <a:lnTo>
                      <a:pt x="30" y="43"/>
                    </a:lnTo>
                    <a:lnTo>
                      <a:pt x="18" y="61"/>
                    </a:lnTo>
                    <a:lnTo>
                      <a:pt x="6" y="67"/>
                    </a:lnTo>
                    <a:lnTo>
                      <a:pt x="14" y="81"/>
                    </a:lnTo>
                    <a:lnTo>
                      <a:pt x="12" y="103"/>
                    </a:lnTo>
                    <a:lnTo>
                      <a:pt x="4" y="119"/>
                    </a:lnTo>
                    <a:lnTo>
                      <a:pt x="2" y="125"/>
                    </a:lnTo>
                    <a:lnTo>
                      <a:pt x="0" y="145"/>
                    </a:lnTo>
                    <a:lnTo>
                      <a:pt x="22" y="131"/>
                    </a:lnTo>
                    <a:lnTo>
                      <a:pt x="40" y="115"/>
                    </a:lnTo>
                    <a:lnTo>
                      <a:pt x="64" y="111"/>
                    </a:lnTo>
                    <a:lnTo>
                      <a:pt x="80" y="85"/>
                    </a:lnTo>
                    <a:lnTo>
                      <a:pt x="106" y="73"/>
                    </a:lnTo>
                    <a:lnTo>
                      <a:pt x="124" y="45"/>
                    </a:lnTo>
                    <a:lnTo>
                      <a:pt x="154" y="21"/>
                    </a:lnTo>
                    <a:lnTo>
                      <a:pt x="134" y="0"/>
                    </a:lnTo>
                    <a:lnTo>
                      <a:pt x="114" y="25"/>
                    </a:lnTo>
                    <a:close/>
                  </a:path>
                </a:pathLst>
              </a:custGeom>
              <a:solidFill>
                <a:srgbClr val="F2AF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7659" name="Rectangle 17658"/>
            <p:cNvSpPr/>
            <p:nvPr/>
          </p:nvSpPr>
          <p:spPr>
            <a:xfrm>
              <a:off x="6696870" y="5147360"/>
              <a:ext cx="1814512" cy="12311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b="1" dirty="0" smtClean="0">
                  <a:latin typeface="Times New Roman" pitchFamily="18" charset="0"/>
                  <a:cs typeface="Times New Roman" pitchFamily="18" charset="0"/>
                </a:rPr>
                <a:t>5 - </a:t>
              </a:r>
              <a:r>
                <a:rPr lang="en-US" sz="1400" i="1" dirty="0" smtClean="0">
                  <a:latin typeface="Times New Roman" pitchFamily="18" charset="0"/>
                  <a:cs typeface="Times New Roman" pitchFamily="18" charset="0"/>
                </a:rPr>
                <a:t>To </a:t>
              </a:r>
              <a:r>
                <a:rPr lang="en-US" sz="1400" i="1" dirty="0">
                  <a:latin typeface="Times New Roman" pitchFamily="18" charset="0"/>
                  <a:cs typeface="Times New Roman" pitchFamily="18" charset="0"/>
                </a:rPr>
                <a:t>improve oneself; preserve and promote the </a:t>
              </a:r>
              <a:r>
                <a:rPr lang="en-US" sz="1400" b="1" i="1" dirty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Vietnamese traditions and culture.</a:t>
              </a:r>
              <a:endParaRPr lang="en-US" sz="1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4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4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4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76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6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6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6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6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6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7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76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76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74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74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609600" y="304800"/>
            <a:ext cx="79248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4000" b="1" dirty="0">
                <a:solidFill>
                  <a:srgbClr val="FF99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MƯỜI ĐIỀU TÂM NIỆM TNTT</a:t>
            </a:r>
          </a:p>
        </p:txBody>
      </p:sp>
      <p:sp>
        <p:nvSpPr>
          <p:cNvPr id="18445" name="Rectangle 13"/>
          <p:cNvSpPr>
            <a:spLocks noChangeArrowheads="1"/>
          </p:cNvSpPr>
          <p:nvPr/>
        </p:nvSpPr>
        <p:spPr bwMode="auto">
          <a:xfrm>
            <a:off x="381000" y="998538"/>
            <a:ext cx="845820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 indent="-342900"/>
            <a:endParaRPr lang="en-US" b="1" dirty="0" smtClean="0">
              <a:latin typeface="Times New Roman" pitchFamily="18" charset="0"/>
            </a:endParaRPr>
          </a:p>
          <a:p>
            <a:pPr marL="342900" indent="-342900"/>
            <a:r>
              <a:rPr lang="en-US" b="1" dirty="0" err="1" smtClean="0">
                <a:latin typeface="Times New Roman" pitchFamily="18" charset="0"/>
              </a:rPr>
              <a:t>Đoàn</a:t>
            </a:r>
            <a:r>
              <a:rPr lang="en-US" b="1" dirty="0" smtClean="0">
                <a:latin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</a:rPr>
              <a:t>viên</a:t>
            </a:r>
            <a:r>
              <a:rPr lang="en-US" b="1" dirty="0">
                <a:latin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</a:rPr>
              <a:t>Thiếu</a:t>
            </a:r>
            <a:r>
              <a:rPr lang="en-US" b="1" dirty="0">
                <a:latin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</a:rPr>
              <a:t>Nhi</a:t>
            </a:r>
            <a:r>
              <a:rPr lang="en-US" b="1" dirty="0">
                <a:latin typeface="Times New Roman" pitchFamily="18" charset="0"/>
              </a:rPr>
              <a:t> Thánh </a:t>
            </a:r>
            <a:r>
              <a:rPr lang="en-US" b="1" dirty="0" err="1">
                <a:latin typeface="Times New Roman" pitchFamily="18" charset="0"/>
              </a:rPr>
              <a:t>Thể</a:t>
            </a:r>
            <a:r>
              <a:rPr lang="en-US" b="1" dirty="0">
                <a:latin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</a:rPr>
              <a:t>luôn</a:t>
            </a:r>
            <a:r>
              <a:rPr lang="en-US" b="1" dirty="0">
                <a:latin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</a:rPr>
              <a:t>ghi</a:t>
            </a:r>
            <a:r>
              <a:rPr lang="en-US" b="1" dirty="0">
                <a:latin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</a:rPr>
              <a:t>nhớ</a:t>
            </a:r>
            <a:r>
              <a:rPr lang="en-US" b="1" dirty="0">
                <a:latin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</a:rPr>
              <a:t>và</a:t>
            </a:r>
            <a:r>
              <a:rPr lang="en-US" b="1" dirty="0">
                <a:latin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</a:rPr>
              <a:t>thực</a:t>
            </a:r>
            <a:r>
              <a:rPr lang="en-US" b="1" dirty="0">
                <a:latin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</a:rPr>
              <a:t>thi</a:t>
            </a:r>
            <a:r>
              <a:rPr lang="en-US" b="1" dirty="0">
                <a:latin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</a:rPr>
              <a:t>Mười</a:t>
            </a:r>
            <a:r>
              <a:rPr lang="en-US" b="1" dirty="0">
                <a:latin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</a:rPr>
              <a:t>Điều</a:t>
            </a:r>
            <a:r>
              <a:rPr lang="en-US" b="1" dirty="0">
                <a:latin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</a:rPr>
              <a:t>Tâm</a:t>
            </a:r>
            <a:r>
              <a:rPr lang="en-US" b="1" dirty="0">
                <a:latin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</a:rPr>
              <a:t>Niệm</a:t>
            </a:r>
            <a:r>
              <a:rPr lang="en-US" b="1" dirty="0">
                <a:latin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</a:rPr>
              <a:t>sau</a:t>
            </a:r>
            <a:r>
              <a:rPr lang="en-US" b="1" dirty="0">
                <a:latin typeface="Times New Roman" pitchFamily="18" charset="0"/>
              </a:rPr>
              <a:t>:</a:t>
            </a:r>
          </a:p>
          <a:p>
            <a:pPr marL="342900" indent="-342900"/>
            <a:r>
              <a:rPr lang="en-US" dirty="0">
                <a:latin typeface="Times New Roman" pitchFamily="18" charset="0"/>
              </a:rPr>
              <a:t>			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42874" y="2057400"/>
            <a:ext cx="2133600" cy="1795502"/>
            <a:chOff x="142874" y="2057400"/>
            <a:chExt cx="2133600" cy="1795502"/>
          </a:xfrm>
        </p:grpSpPr>
        <p:pic>
          <p:nvPicPr>
            <p:cNvPr id="8197" name="Picture 5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575" y="2057400"/>
              <a:ext cx="1636017" cy="1066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" name="Rectangle 1"/>
            <p:cNvSpPr/>
            <p:nvPr/>
          </p:nvSpPr>
          <p:spPr>
            <a:xfrm>
              <a:off x="142874" y="3298904"/>
              <a:ext cx="2133600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US" sz="1600" b="1" dirty="0" smtClean="0">
                  <a:solidFill>
                    <a:srgbClr val="66FF33"/>
                  </a:solidFill>
                  <a:latin typeface="Times New Roman" pitchFamily="18" charset="0"/>
                  <a:cs typeface="Times New Roman" pitchFamily="18" charset="0"/>
                </a:rPr>
                <a:t>1 - </a:t>
              </a:r>
              <a:r>
                <a:rPr lang="en-US" sz="1400" i="1" dirty="0" smtClean="0">
                  <a:latin typeface="Times New Roman" pitchFamily="18" charset="0"/>
                  <a:cs typeface="Times New Roman" pitchFamily="18" charset="0"/>
                </a:rPr>
                <a:t>Offer </a:t>
              </a:r>
              <a:r>
                <a:rPr lang="en-US" sz="1400" b="1" i="1" dirty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prayer</a:t>
              </a:r>
              <a:r>
                <a:rPr lang="en-US" sz="1400" i="1" dirty="0">
                  <a:latin typeface="Times New Roman" pitchFamily="18" charset="0"/>
                  <a:cs typeface="Times New Roman" pitchFamily="18" charset="0"/>
                </a:rPr>
                <a:t> often, morning and night prayers</a:t>
              </a:r>
              <a:endParaRPr lang="en-US" sz="14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5573110" y="1911523"/>
            <a:ext cx="3418490" cy="3989631"/>
            <a:chOff x="5573110" y="1911523"/>
            <a:chExt cx="3418490" cy="3989631"/>
          </a:xfrm>
        </p:grpSpPr>
        <p:pic>
          <p:nvPicPr>
            <p:cNvPr id="8199" name="Picture 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24761" y="1911523"/>
              <a:ext cx="2915188" cy="36006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" name="Rectangle 11"/>
            <p:cNvSpPr/>
            <p:nvPr/>
          </p:nvSpPr>
          <p:spPr>
            <a:xfrm>
              <a:off x="5573110" y="5562600"/>
              <a:ext cx="341849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sz="1600" b="1" dirty="0" smtClean="0">
                  <a:solidFill>
                    <a:srgbClr val="66FF33"/>
                  </a:solidFill>
                  <a:latin typeface="Times New Roman" pitchFamily="18" charset="0"/>
                  <a:cs typeface="Times New Roman" pitchFamily="18" charset="0"/>
                </a:rPr>
                <a:t>3  – </a:t>
              </a:r>
              <a:r>
                <a:rPr lang="en-US" sz="1400" i="1" dirty="0">
                  <a:latin typeface="Times New Roman" pitchFamily="18" charset="0"/>
                  <a:cs typeface="Times New Roman" pitchFamily="18" charset="0"/>
                </a:rPr>
                <a:t>Make </a:t>
              </a:r>
              <a:r>
                <a:rPr lang="en-US" sz="1400" b="1" i="1" dirty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sacrifices,</a:t>
              </a:r>
              <a:r>
                <a:rPr lang="en-US" sz="1400" b="1" i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400" i="1" dirty="0">
                  <a:latin typeface="Times New Roman" pitchFamily="18" charset="0"/>
                  <a:cs typeface="Times New Roman" pitchFamily="18" charset="0"/>
                </a:rPr>
                <a:t>service with full heart</a:t>
              </a:r>
              <a:endParaRPr lang="en-US" sz="14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95274" y="4445000"/>
            <a:ext cx="1990725" cy="2225595"/>
            <a:chOff x="295274" y="4445000"/>
            <a:chExt cx="1990725" cy="2225595"/>
          </a:xfrm>
        </p:grpSpPr>
        <p:sp>
          <p:nvSpPr>
            <p:cNvPr id="9" name="Rectangle 8"/>
            <p:cNvSpPr/>
            <p:nvPr/>
          </p:nvSpPr>
          <p:spPr>
            <a:xfrm>
              <a:off x="295274" y="5901154"/>
              <a:ext cx="1990725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US" sz="1600" b="1" dirty="0">
                  <a:solidFill>
                    <a:srgbClr val="66FF33"/>
                  </a:solidFill>
                  <a:latin typeface="Times New Roman" pitchFamily="18" charset="0"/>
                  <a:cs typeface="Times New Roman" pitchFamily="18" charset="0"/>
                </a:rPr>
                <a:t>4</a:t>
              </a:r>
              <a:r>
                <a:rPr lang="en-US" sz="1600" b="1" dirty="0" smtClean="0">
                  <a:solidFill>
                    <a:srgbClr val="66FF33"/>
                  </a:solidFill>
                  <a:latin typeface="Times New Roman" pitchFamily="18" charset="0"/>
                  <a:cs typeface="Times New Roman" pitchFamily="18" charset="0"/>
                </a:rPr>
                <a:t> – </a:t>
              </a:r>
              <a:r>
                <a:rPr lang="en-US" sz="1400" i="1" dirty="0">
                  <a:latin typeface="Times New Roman" pitchFamily="18" charset="0"/>
                  <a:cs typeface="Times New Roman" pitchFamily="18" charset="0"/>
                </a:rPr>
                <a:t>Perform </a:t>
              </a:r>
              <a:r>
                <a:rPr lang="en-US" sz="1400" b="1" i="1" dirty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apostolic works</a:t>
              </a:r>
              <a:r>
                <a:rPr lang="en-US" sz="1400" i="1" dirty="0">
                  <a:latin typeface="Times New Roman" pitchFamily="18" charset="0"/>
                  <a:cs typeface="Times New Roman" pitchFamily="18" charset="0"/>
                </a:rPr>
                <a:t> by setting good examples </a:t>
              </a:r>
              <a:endParaRPr lang="en-US" sz="1400" dirty="0"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8201" name="Picture 9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445000"/>
              <a:ext cx="1371600" cy="12868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6" name="Group 5"/>
          <p:cNvGrpSpPr/>
          <p:nvPr/>
        </p:nvGrpSpPr>
        <p:grpSpPr>
          <a:xfrm>
            <a:off x="2933700" y="2057400"/>
            <a:ext cx="1943100" cy="2349500"/>
            <a:chOff x="2933700" y="2057400"/>
            <a:chExt cx="1943100" cy="2349500"/>
          </a:xfrm>
        </p:grpSpPr>
        <p:pic>
          <p:nvPicPr>
            <p:cNvPr id="8198" name="Picture 6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52800" y="2057400"/>
              <a:ext cx="1104900" cy="17354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" name="Rectangle 16"/>
            <p:cNvSpPr/>
            <p:nvPr/>
          </p:nvSpPr>
          <p:spPr>
            <a:xfrm>
              <a:off x="2933700" y="3852902"/>
              <a:ext cx="1943100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US" sz="1600" b="1" dirty="0" smtClean="0">
                  <a:solidFill>
                    <a:srgbClr val="66FF33"/>
                  </a:solidFill>
                  <a:latin typeface="Times New Roman" pitchFamily="18" charset="0"/>
                  <a:cs typeface="Times New Roman" pitchFamily="18" charset="0"/>
                </a:rPr>
                <a:t>2 – </a:t>
              </a:r>
              <a:r>
                <a:rPr lang="en-US" sz="1400" i="1" dirty="0" smtClean="0">
                  <a:latin typeface="Times New Roman" pitchFamily="18" charset="0"/>
                  <a:cs typeface="Times New Roman" pitchFamily="18" charset="0"/>
                </a:rPr>
                <a:t>Daily </a:t>
              </a:r>
              <a:r>
                <a:rPr lang="en-US" sz="1400" b="1" i="1" dirty="0" smtClean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Communion</a:t>
              </a:r>
              <a:r>
                <a:rPr lang="en-US" sz="1400" b="1" i="1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400" i="1" dirty="0" smtClean="0">
                  <a:latin typeface="Times New Roman" pitchFamily="18" charset="0"/>
                  <a:cs typeface="Times New Roman" pitchFamily="18" charset="0"/>
                </a:rPr>
                <a:t>and Visit the </a:t>
              </a:r>
              <a:r>
                <a:rPr lang="en-US" sz="1400" b="1" i="1" dirty="0" smtClean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Eucharist</a:t>
              </a:r>
              <a:endParaRPr lang="en-US" sz="1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819400" y="4942869"/>
            <a:ext cx="2286000" cy="1707129"/>
            <a:chOff x="2819400" y="4942869"/>
            <a:chExt cx="2286000" cy="1707129"/>
          </a:xfrm>
        </p:grpSpPr>
        <p:pic>
          <p:nvPicPr>
            <p:cNvPr id="8203" name="Picture 11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95297" y="4942869"/>
              <a:ext cx="1676703" cy="11531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Rectangle 3"/>
            <p:cNvSpPr/>
            <p:nvPr/>
          </p:nvSpPr>
          <p:spPr>
            <a:xfrm>
              <a:off x="2819400" y="6096000"/>
              <a:ext cx="2286000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sz="1600" b="1" dirty="0" smtClean="0">
                  <a:solidFill>
                    <a:srgbClr val="66FF33"/>
                  </a:solidFill>
                  <a:latin typeface="Times New Roman" pitchFamily="18" charset="0"/>
                  <a:cs typeface="Times New Roman" pitchFamily="18" charset="0"/>
                </a:rPr>
                <a:t>5 - </a:t>
              </a:r>
              <a:r>
                <a:rPr lang="en-US" sz="1400" i="1" dirty="0" smtClean="0">
                  <a:latin typeface="Times New Roman" pitchFamily="18" charset="0"/>
                  <a:cs typeface="Times New Roman" pitchFamily="18" charset="0"/>
                </a:rPr>
                <a:t>Be </a:t>
              </a:r>
              <a:r>
                <a:rPr lang="en-US" sz="1400" b="1" i="1" dirty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obedience</a:t>
              </a:r>
              <a:r>
                <a:rPr lang="en-US" sz="1400" i="1" dirty="0">
                  <a:latin typeface="Times New Roman" pitchFamily="18" charset="0"/>
                  <a:cs typeface="Times New Roman" pitchFamily="18" charset="0"/>
                </a:rPr>
                <a:t>, listen to the elder and superior</a:t>
              </a:r>
              <a:endParaRPr lang="en-US" sz="14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4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5"/>
          <p:cNvSpPr txBox="1">
            <a:spLocks noGrp="1" noChangeArrowheads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4000" b="1" dirty="0">
                <a:solidFill>
                  <a:srgbClr val="FF99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MƯỜI ĐIỀU TÂM NIỆM TNTT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609600" y="1447800"/>
            <a:ext cx="2514600" cy="2611398"/>
            <a:chOff x="609600" y="1447800"/>
            <a:chExt cx="2514600" cy="2611398"/>
          </a:xfrm>
        </p:grpSpPr>
        <p:sp>
          <p:nvSpPr>
            <p:cNvPr id="7" name="Rectangle 6"/>
            <p:cNvSpPr/>
            <p:nvPr/>
          </p:nvSpPr>
          <p:spPr>
            <a:xfrm>
              <a:off x="609600" y="3505200"/>
              <a:ext cx="2514600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sz="1600" b="1" dirty="0" smtClean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6  - </a:t>
              </a:r>
              <a:r>
                <a:rPr lang="en-US" sz="1400" i="1" dirty="0">
                  <a:latin typeface="Times New Roman" pitchFamily="18" charset="0"/>
                  <a:cs typeface="Times New Roman" pitchFamily="18" charset="0"/>
                </a:rPr>
                <a:t>Be </a:t>
              </a:r>
              <a:r>
                <a:rPr lang="en-US" sz="1400" b="1" i="1" dirty="0">
                  <a:solidFill>
                    <a:srgbClr val="66FF33"/>
                  </a:solidFill>
                  <a:latin typeface="Times New Roman" pitchFamily="18" charset="0"/>
                  <a:cs typeface="Times New Roman" pitchFamily="18" charset="0"/>
                </a:rPr>
                <a:t>modest</a:t>
              </a:r>
              <a:r>
                <a:rPr lang="en-US" sz="1400" b="1" i="1" dirty="0">
                  <a:latin typeface="Times New Roman" pitchFamily="18" charset="0"/>
                  <a:cs typeface="Times New Roman" pitchFamily="18" charset="0"/>
                </a:rPr>
                <a:t>, </a:t>
              </a:r>
              <a:r>
                <a:rPr lang="en-US" sz="1400" i="1" dirty="0">
                  <a:latin typeface="Times New Roman" pitchFamily="18" charset="0"/>
                  <a:cs typeface="Times New Roman" pitchFamily="18" charset="0"/>
                </a:rPr>
                <a:t>well-behaved and </a:t>
              </a:r>
              <a:r>
                <a:rPr lang="en-US" sz="1400" b="1" i="1" dirty="0">
                  <a:solidFill>
                    <a:srgbClr val="66FF33"/>
                  </a:solidFill>
                  <a:latin typeface="Times New Roman" pitchFamily="18" charset="0"/>
                  <a:cs typeface="Times New Roman" pitchFamily="18" charset="0"/>
                </a:rPr>
                <a:t>respectful </a:t>
              </a:r>
              <a:endParaRPr lang="en-US" sz="1400" b="1" dirty="0">
                <a:solidFill>
                  <a:srgbClr val="66FF33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27650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2040" y="1447800"/>
              <a:ext cx="1413510" cy="1828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3" name="Group 12"/>
          <p:cNvGrpSpPr/>
          <p:nvPr/>
        </p:nvGrpSpPr>
        <p:grpSpPr>
          <a:xfrm>
            <a:off x="3429000" y="1519238"/>
            <a:ext cx="2153824" cy="2539960"/>
            <a:chOff x="3429000" y="1519238"/>
            <a:chExt cx="2153824" cy="2539960"/>
          </a:xfrm>
        </p:grpSpPr>
        <p:pic>
          <p:nvPicPr>
            <p:cNvPr id="27652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0000" y="1519238"/>
              <a:ext cx="1559752" cy="18145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" name="Rectangle 10"/>
            <p:cNvSpPr/>
            <p:nvPr/>
          </p:nvSpPr>
          <p:spPr>
            <a:xfrm>
              <a:off x="3429000" y="3505200"/>
              <a:ext cx="2153824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sz="1600" b="1" dirty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7</a:t>
              </a:r>
              <a:r>
                <a:rPr lang="en-US" sz="1600" b="1" dirty="0" smtClean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  - </a:t>
              </a:r>
              <a:r>
                <a:rPr lang="en-US" sz="1400" i="1" dirty="0">
                  <a:latin typeface="Times New Roman" pitchFamily="18" charset="0"/>
                  <a:cs typeface="Times New Roman" pitchFamily="18" charset="0"/>
                </a:rPr>
                <a:t>Be </a:t>
              </a:r>
              <a:r>
                <a:rPr lang="en-US" sz="1400" b="1" i="1" dirty="0">
                  <a:solidFill>
                    <a:srgbClr val="66FF33"/>
                  </a:solidFill>
                  <a:latin typeface="Times New Roman" pitchFamily="18" charset="0"/>
                  <a:cs typeface="Times New Roman" pitchFamily="18" charset="0"/>
                </a:rPr>
                <a:t>kind</a:t>
              </a:r>
              <a:r>
                <a:rPr lang="en-US" sz="1400" i="1" dirty="0">
                  <a:solidFill>
                    <a:srgbClr val="66FF33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400" i="1" dirty="0">
                  <a:latin typeface="Times New Roman" pitchFamily="18" charset="0"/>
                  <a:cs typeface="Times New Roman" pitchFamily="18" charset="0"/>
                </a:rPr>
                <a:t>and </a:t>
              </a:r>
              <a:r>
                <a:rPr lang="en-US" sz="1400" b="1" i="1" dirty="0">
                  <a:solidFill>
                    <a:srgbClr val="66FF33"/>
                  </a:solidFill>
                  <a:latin typeface="Times New Roman" pitchFamily="18" charset="0"/>
                  <a:cs typeface="Times New Roman" pitchFamily="18" charset="0"/>
                </a:rPr>
                <a:t>generous </a:t>
              </a:r>
              <a:r>
                <a:rPr lang="en-US" sz="1400" i="1" dirty="0">
                  <a:latin typeface="Times New Roman" pitchFamily="18" charset="0"/>
                  <a:cs typeface="Times New Roman" pitchFamily="18" charset="0"/>
                </a:rPr>
                <a:t>to everyone</a:t>
              </a:r>
              <a:endParaRPr lang="en-US" sz="14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946308" y="2745045"/>
            <a:ext cx="2504488" cy="1314153"/>
            <a:chOff x="6019800" y="1447800"/>
            <a:chExt cx="2504488" cy="1314153"/>
          </a:xfrm>
        </p:grpSpPr>
        <p:pic>
          <p:nvPicPr>
            <p:cNvPr id="27653" name="Picture 5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19800" y="1447800"/>
              <a:ext cx="2504488" cy="7498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" name="Rectangle 7"/>
            <p:cNvSpPr/>
            <p:nvPr/>
          </p:nvSpPr>
          <p:spPr>
            <a:xfrm>
              <a:off x="6055552" y="2207955"/>
              <a:ext cx="2286000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sz="1600" b="1" dirty="0" smtClean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8 - </a:t>
              </a:r>
              <a:r>
                <a:rPr lang="en-US" sz="1400" i="1" dirty="0" smtClean="0">
                  <a:latin typeface="Times New Roman" pitchFamily="18" charset="0"/>
                  <a:cs typeface="Times New Roman" pitchFamily="18" charset="0"/>
                </a:rPr>
                <a:t>Be </a:t>
              </a:r>
              <a:r>
                <a:rPr lang="en-US" sz="1400" b="1" i="1" dirty="0">
                  <a:solidFill>
                    <a:srgbClr val="66FF33"/>
                  </a:solidFill>
                  <a:latin typeface="Times New Roman" pitchFamily="18" charset="0"/>
                  <a:cs typeface="Times New Roman" pitchFamily="18" charset="0"/>
                </a:rPr>
                <a:t>honest</a:t>
              </a:r>
              <a:r>
                <a:rPr lang="en-US" sz="1400" b="1" i="1" dirty="0">
                  <a:latin typeface="Times New Roman" pitchFamily="18" charset="0"/>
                  <a:cs typeface="Times New Roman" pitchFamily="18" charset="0"/>
                </a:rPr>
                <a:t>, </a:t>
              </a:r>
              <a:r>
                <a:rPr lang="en-US" sz="1400" i="1" dirty="0">
                  <a:latin typeface="Times New Roman" pitchFamily="18" charset="0"/>
                  <a:cs typeface="Times New Roman" pitchFamily="18" charset="0"/>
                </a:rPr>
                <a:t>have integrity in words and actions</a:t>
              </a:r>
              <a:endParaRPr lang="en-US" sz="14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1008686" y="4457700"/>
            <a:ext cx="3760054" cy="1998702"/>
            <a:chOff x="1008686" y="4457700"/>
            <a:chExt cx="3760054" cy="1998702"/>
          </a:xfrm>
        </p:grpSpPr>
        <p:pic>
          <p:nvPicPr>
            <p:cNvPr id="27656" name="Picture 8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8686" y="4457700"/>
              <a:ext cx="1486864" cy="19987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" name="Rectangle 8"/>
            <p:cNvSpPr/>
            <p:nvPr/>
          </p:nvSpPr>
          <p:spPr>
            <a:xfrm>
              <a:off x="2543175" y="5902404"/>
              <a:ext cx="2225565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sz="1600" b="1" dirty="0" smtClean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9 - </a:t>
              </a:r>
              <a:r>
                <a:rPr lang="en-US" sz="1400" i="1" dirty="0" smtClean="0">
                  <a:latin typeface="Times New Roman" pitchFamily="18" charset="0"/>
                  <a:cs typeface="Times New Roman" pitchFamily="18" charset="0"/>
                </a:rPr>
                <a:t>Be </a:t>
              </a:r>
              <a:r>
                <a:rPr lang="en-US" sz="1400" b="1" i="1" dirty="0">
                  <a:solidFill>
                    <a:srgbClr val="66FF33"/>
                  </a:solidFill>
                  <a:latin typeface="Times New Roman" pitchFamily="18" charset="0"/>
                  <a:cs typeface="Times New Roman" pitchFamily="18" charset="0"/>
                </a:rPr>
                <a:t>responsible</a:t>
              </a:r>
              <a:r>
                <a:rPr lang="en-US" sz="1400" i="1" dirty="0">
                  <a:latin typeface="Times New Roman" pitchFamily="18" charset="0"/>
                  <a:cs typeface="Times New Roman" pitchFamily="18" charset="0"/>
                </a:rPr>
                <a:t> in fulfilling everyday duties</a:t>
              </a:r>
              <a:endParaRPr lang="en-US" sz="14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350702" y="4953000"/>
            <a:ext cx="3444528" cy="1439048"/>
            <a:chOff x="5370926" y="4572001"/>
            <a:chExt cx="3444528" cy="1439048"/>
          </a:xfrm>
        </p:grpSpPr>
        <p:pic>
          <p:nvPicPr>
            <p:cNvPr id="27658" name="Picture 10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70926" y="4572001"/>
              <a:ext cx="1371600" cy="1428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0" name="Rectangle 19"/>
            <p:cNvSpPr/>
            <p:nvPr/>
          </p:nvSpPr>
          <p:spPr>
            <a:xfrm>
              <a:off x="6910454" y="5457051"/>
              <a:ext cx="1905000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sz="1600" b="1" dirty="0" smtClean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10  - </a:t>
              </a:r>
              <a:r>
                <a:rPr lang="en-US" sz="1400" i="1" dirty="0">
                  <a:latin typeface="Times New Roman" pitchFamily="18" charset="0"/>
                  <a:cs typeface="Times New Roman" pitchFamily="18" charset="0"/>
                </a:rPr>
                <a:t>Complete the </a:t>
              </a:r>
              <a:r>
                <a:rPr lang="en-US" sz="1400" b="1" i="1" dirty="0">
                  <a:solidFill>
                    <a:srgbClr val="66FF33"/>
                  </a:solidFill>
                  <a:latin typeface="Times New Roman" pitchFamily="18" charset="0"/>
                  <a:cs typeface="Times New Roman" pitchFamily="18" charset="0"/>
                </a:rPr>
                <a:t>spiritual bouquet</a:t>
              </a:r>
              <a:endParaRPr lang="en-US" sz="1400" b="1" dirty="0">
                <a:solidFill>
                  <a:srgbClr val="66FF33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80209699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762000" y="533400"/>
            <a:ext cx="75438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4000" b="1">
                <a:solidFill>
                  <a:srgbClr val="FF99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PHƯƠNG PHÁP GIÁO DỤC</a:t>
            </a:r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1143000" y="1600200"/>
            <a:ext cx="71628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>
              <a:buSzPct val="200000"/>
            </a:pPr>
            <a:r>
              <a:rPr lang="en-US" i="1" dirty="0">
                <a:latin typeface="Times New Roman" pitchFamily="18" charset="0"/>
                <a:cs typeface="Times New Roman" pitchFamily="18" charset="0"/>
              </a:rPr>
              <a:t>The Vietnamese Eucharistic Youth Society uses appropriate educational methods to teach youths in both aspects of the social and spiritual life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8600" y="2512367"/>
            <a:ext cx="36576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buClr>
                <a:srgbClr val="FFFF00"/>
              </a:buClr>
              <a:buSzPct val="175000"/>
              <a:buFont typeface="Wingdings" pitchFamily="2" charset="2"/>
              <a:buChar char="§"/>
            </a:pPr>
            <a:r>
              <a:rPr lang="en-US" sz="1500" b="1" i="1" dirty="0" smtClean="0">
                <a:solidFill>
                  <a:srgbClr val="66FF33"/>
                </a:solidFill>
                <a:latin typeface="Times New Roman" pitchFamily="18" charset="0"/>
                <a:cs typeface="Times New Roman" pitchFamily="18" charset="0"/>
              </a:rPr>
              <a:t>Social (natural):</a:t>
            </a:r>
            <a:r>
              <a:rPr lang="en-US" sz="1500" i="1" dirty="0" smtClean="0">
                <a:solidFill>
                  <a:srgbClr val="66FF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500" i="1" dirty="0" smtClean="0">
                <a:latin typeface="Times New Roman" pitchFamily="18" charset="0"/>
                <a:cs typeface="Times New Roman" pitchFamily="18" charset="0"/>
              </a:rPr>
              <a:t>Teaches youths about God, the Bible, and the Church through activities such as games, singing, dancing, meeting, camping, community services and doing charity projects.</a:t>
            </a:r>
            <a:endParaRPr lang="en-US" sz="15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533900" y="2627783"/>
            <a:ext cx="4038600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buClr>
                <a:srgbClr val="FFFF00"/>
              </a:buClr>
              <a:buSzPct val="175000"/>
              <a:buFont typeface="Wingdings" pitchFamily="2" charset="2"/>
              <a:buChar char="§"/>
            </a:pPr>
            <a:r>
              <a:rPr lang="en-US" sz="1500" b="1" i="1" dirty="0" smtClean="0">
                <a:solidFill>
                  <a:srgbClr val="66FF33"/>
                </a:solidFill>
                <a:latin typeface="Times New Roman" pitchFamily="18" charset="0"/>
                <a:cs typeface="Times New Roman" pitchFamily="18" charset="0"/>
              </a:rPr>
              <a:t>Spiritual (supernatural):</a:t>
            </a:r>
            <a:r>
              <a:rPr lang="en-US" sz="1500" i="1" dirty="0" smtClean="0">
                <a:solidFill>
                  <a:srgbClr val="66FF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500" i="1" dirty="0" smtClean="0">
                <a:latin typeface="Times New Roman" pitchFamily="18" charset="0"/>
                <a:cs typeface="Times New Roman" pitchFamily="18" charset="0"/>
              </a:rPr>
              <a:t>Guides youths in their spiritual life through activities such as Living the Eucharist Day, Eucharistic Adoration, Spiritual Bouquet, Retreat, and Bible Reading.</a:t>
            </a:r>
            <a:endParaRPr lang="en-US" sz="15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6325" y="4191000"/>
            <a:ext cx="2362200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38800" y="4176712"/>
            <a:ext cx="2286000" cy="2390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10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1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1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10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5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39825"/>
          </a:xfrm>
        </p:spPr>
        <p:txBody>
          <a:bodyPr/>
          <a:lstStyle/>
          <a:p>
            <a:r>
              <a:rPr lang="en-US" sz="4000" b="1" dirty="0" smtClean="0">
                <a:solidFill>
                  <a:srgbClr val="FFFF00"/>
                </a:solidFill>
                <a:latin typeface="Times New Roman" pitchFamily="18" charset="0"/>
              </a:rPr>
              <a:t/>
            </a:r>
            <a:br>
              <a:rPr lang="en-US" sz="4000" b="1" dirty="0" smtClean="0">
                <a:solidFill>
                  <a:srgbClr val="FFFF00"/>
                </a:solidFill>
                <a:latin typeface="Times New Roman" pitchFamily="18" charset="0"/>
              </a:rPr>
            </a:br>
            <a:r>
              <a:rPr lang="vi-VN" sz="4000" b="1" dirty="0" smtClean="0">
                <a:solidFill>
                  <a:srgbClr val="FF9933"/>
                </a:solidFill>
                <a:latin typeface="Times New Roman" pitchFamily="18" charset="0"/>
              </a:rPr>
              <a:t>Sống Ngày Thánh </a:t>
            </a:r>
            <a:r>
              <a:rPr lang="vi-VN" sz="4000" b="1" dirty="0" smtClean="0">
                <a:solidFill>
                  <a:srgbClr val="FF9933"/>
                </a:solidFill>
                <a:latin typeface="Times New Roman" pitchFamily="18" charset="0"/>
              </a:rPr>
              <a:t>Thể</a:t>
            </a:r>
            <a:r>
              <a:rPr lang="en-US" sz="4000" b="1" dirty="0" smtClean="0">
                <a:solidFill>
                  <a:srgbClr val="FFFF00"/>
                </a:solidFill>
                <a:latin typeface="Times New Roman" pitchFamily="18" charset="0"/>
              </a:rPr>
              <a:t/>
            </a:r>
            <a:br>
              <a:rPr lang="en-US" sz="4000" b="1" dirty="0" smtClean="0">
                <a:solidFill>
                  <a:srgbClr val="FFFF00"/>
                </a:solidFill>
                <a:latin typeface="Times New Roman" pitchFamily="18" charset="0"/>
              </a:rPr>
            </a:br>
            <a:r>
              <a:rPr lang="en-US" sz="4000" b="1" dirty="0" smtClean="0">
                <a:solidFill>
                  <a:srgbClr val="FFFF00"/>
                </a:solidFill>
                <a:latin typeface="Times New Roman" pitchFamily="18" charset="0"/>
              </a:rPr>
              <a:t>Living a Eucharist Day</a:t>
            </a:r>
            <a:r>
              <a:rPr lang="en-US" sz="3800" b="1" dirty="0" smtClean="0">
                <a:solidFill>
                  <a:srgbClr val="FF9933"/>
                </a:solidFill>
                <a:latin typeface="Times New Roman" pitchFamily="18" charset="0"/>
              </a:rPr>
              <a:t/>
            </a:r>
            <a:br>
              <a:rPr lang="en-US" sz="3800" b="1" dirty="0" smtClean="0">
                <a:solidFill>
                  <a:srgbClr val="FF9933"/>
                </a:solidFill>
                <a:latin typeface="Times New Roman" pitchFamily="18" charset="0"/>
              </a:rPr>
            </a:br>
            <a:endParaRPr lang="en-US" sz="3800" b="1" dirty="0">
              <a:solidFill>
                <a:srgbClr val="FFFF00"/>
              </a:solidFill>
              <a:latin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1000" y="1905001"/>
            <a:ext cx="83058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buClr>
                <a:srgbClr val="FFFF00"/>
              </a:buClr>
              <a:buSzPct val="175000"/>
              <a:buFont typeface="Wingdings" pitchFamily="2" charset="2"/>
              <a:buChar char="§"/>
            </a:pPr>
            <a:r>
              <a:rPr lang="en-US" b="1" i="1" dirty="0" smtClean="0">
                <a:solidFill>
                  <a:srgbClr val="66FF33"/>
                </a:solidFill>
                <a:latin typeface="Times New Roman" pitchFamily="18" charset="0"/>
                <a:cs typeface="Times New Roman" pitchFamily="18" charset="0"/>
              </a:rPr>
              <a:t>What is Living a day in the Eucharist?</a:t>
            </a:r>
          </a:p>
          <a:p>
            <a:pPr marL="1200150" lvl="2" indent="-285750">
              <a:buClr>
                <a:schemeClr val="tx1"/>
              </a:buClr>
              <a:buSzPct val="175000"/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 spiritual way of  teaching of TNTT</a:t>
            </a:r>
          </a:p>
          <a:p>
            <a:pPr marL="1200150" lvl="2" indent="-285750">
              <a:buClr>
                <a:schemeClr val="tx1"/>
              </a:buClr>
              <a:buSzPct val="175000"/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Purpose: to help you to become a saint</a:t>
            </a:r>
          </a:p>
          <a:p>
            <a:pPr marL="1200150" lvl="2" indent="-285750">
              <a:buClr>
                <a:srgbClr val="FFFF00"/>
              </a:buClr>
              <a:buSzPct val="175000"/>
            </a:pPr>
            <a:endParaRPr lang="en-US" b="1" i="1" dirty="0" smtClean="0">
              <a:solidFill>
                <a:srgbClr val="66FF33"/>
              </a:solidFill>
              <a:latin typeface="Times New Roman" pitchFamily="18" charset="0"/>
              <a:cs typeface="Times New Roman" pitchFamily="18" charset="0"/>
            </a:endParaRPr>
          </a:p>
          <a:p>
            <a:pPr marL="742950" lvl="1" indent="-285750">
              <a:buClr>
                <a:srgbClr val="FFFF00"/>
              </a:buClr>
              <a:buSzPct val="175000"/>
              <a:buFont typeface="Wingdings" pitchFamily="2" charset="2"/>
              <a:buChar char="§"/>
            </a:pPr>
            <a:r>
              <a:rPr lang="en-US" b="1" i="1" dirty="0" smtClean="0">
                <a:solidFill>
                  <a:srgbClr val="66FF33"/>
                </a:solidFill>
                <a:latin typeface="Times New Roman" pitchFamily="18" charset="0"/>
                <a:cs typeface="Times New Roman" pitchFamily="18" charset="0"/>
              </a:rPr>
              <a:t>How do you live a day in the Eucharist?</a:t>
            </a:r>
          </a:p>
          <a:p>
            <a:pPr marL="1200150" lvl="2" indent="-285750">
              <a:buClr>
                <a:schemeClr val="tx1"/>
              </a:buClr>
              <a:buSzPct val="175000"/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Start with saying a morning prayer AKA </a:t>
            </a:r>
            <a:r>
              <a:rPr lang="vi-VN" dirty="0" smtClean="0">
                <a:solidFill>
                  <a:srgbClr val="66FF66"/>
                </a:solidFill>
                <a:latin typeface="Times New Roman" pitchFamily="18" charset="0"/>
                <a:cs typeface="Times New Roman" pitchFamily="18" charset="0"/>
              </a:rPr>
              <a:t>Dâng </a:t>
            </a:r>
            <a:r>
              <a:rPr lang="vi-VN" dirty="0" smtClean="0">
                <a:solidFill>
                  <a:srgbClr val="66FF66"/>
                </a:solidFill>
                <a:latin typeface="Times New Roman" pitchFamily="18" charset="0"/>
                <a:cs typeface="Times New Roman" pitchFamily="18" charset="0"/>
              </a:rPr>
              <a:t>Ngày</a:t>
            </a:r>
            <a:endParaRPr lang="en-US" dirty="0" smtClean="0">
              <a:solidFill>
                <a:srgbClr val="66FF66"/>
              </a:solidFill>
              <a:latin typeface="Times New Roman" pitchFamily="18" charset="0"/>
              <a:cs typeface="Times New Roman" pitchFamily="18" charset="0"/>
            </a:endParaRPr>
          </a:p>
          <a:p>
            <a:pPr marL="1200150" lvl="2" indent="-285750">
              <a:buClr>
                <a:schemeClr val="tx1"/>
              </a:buClr>
              <a:buSzPct val="175000"/>
              <a:buFont typeface="Arial" pitchFamily="34" charset="0"/>
              <a:buChar char="•"/>
            </a:pPr>
            <a:endParaRPr lang="en-US" dirty="0" smtClean="0">
              <a:solidFill>
                <a:srgbClr val="66FF66"/>
              </a:solidFill>
              <a:latin typeface="Times New Roman" pitchFamily="18" charset="0"/>
              <a:cs typeface="Times New Roman" pitchFamily="18" charset="0"/>
            </a:endParaRPr>
          </a:p>
          <a:p>
            <a:pPr marL="1200150" lvl="2" indent="-285750">
              <a:buClr>
                <a:schemeClr val="tx1"/>
              </a:buClr>
              <a:buSzPct val="175000"/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Go through the days and do the following as much as you can:</a:t>
            </a:r>
          </a:p>
          <a:p>
            <a:pPr marL="1657350" lvl="3" indent="-285750">
              <a:buClr>
                <a:schemeClr val="tx1"/>
              </a:buClr>
              <a:buSzPct val="175000"/>
              <a:buFont typeface="Times New Roman" pitchFamily="18" charset="0"/>
              <a:buChar char="-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Attend mass &amp; receive communion</a:t>
            </a:r>
          </a:p>
          <a:p>
            <a:pPr marL="1657350" lvl="3" indent="-285750">
              <a:buClr>
                <a:schemeClr val="tx1"/>
              </a:buClr>
              <a:buSzPct val="175000"/>
              <a:buFont typeface="Times New Roman" pitchFamily="18" charset="0"/>
              <a:buChar char="-"/>
            </a:pPr>
            <a:r>
              <a:rPr lang="en-US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Read a passage in the bible</a:t>
            </a:r>
          </a:p>
          <a:p>
            <a:pPr marL="1657350" lvl="3" indent="-285750">
              <a:buClr>
                <a:schemeClr val="tx1"/>
              </a:buClr>
              <a:buSzPct val="175000"/>
              <a:buFont typeface="Times New Roman" pitchFamily="18" charset="0"/>
              <a:buChar char="-"/>
            </a:pPr>
            <a:r>
              <a:rPr lang="en-US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Pray &amp; pray the </a:t>
            </a:r>
            <a:r>
              <a:rPr lang="en-US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rossary</a:t>
            </a:r>
            <a:endParaRPr lang="en-US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657350" lvl="3" indent="-285750">
              <a:buClr>
                <a:schemeClr val="tx1"/>
              </a:buClr>
              <a:buSzPct val="175000"/>
              <a:buFont typeface="Times New Roman" pitchFamily="18" charset="0"/>
              <a:buChar char="-"/>
            </a:pPr>
            <a:r>
              <a:rPr lang="en-US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make sacrifices: doing the things that make others happy</a:t>
            </a:r>
          </a:p>
          <a:p>
            <a:pPr marL="1657350" lvl="3" indent="-285750">
              <a:buClr>
                <a:schemeClr val="tx1"/>
              </a:buClr>
              <a:buSzPct val="175000"/>
              <a:buFont typeface="Times New Roman" pitchFamily="18" charset="0"/>
              <a:buChar char="-"/>
            </a:pPr>
            <a:r>
              <a:rPr lang="en-US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Apostolic services or doing community services</a:t>
            </a:r>
          </a:p>
          <a:p>
            <a:pPr marL="1200150" lvl="2" indent="-285750">
              <a:buClr>
                <a:schemeClr val="tx1"/>
              </a:buClr>
              <a:buSzPct val="175000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1200150" lvl="2" indent="-285750">
              <a:buClr>
                <a:schemeClr val="tx1"/>
              </a:buClr>
              <a:buSzPct val="175000"/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End the day with the evening prayer AKA </a:t>
            </a:r>
            <a:r>
              <a:rPr lang="en-US" dirty="0" err="1" smtClean="0">
                <a:solidFill>
                  <a:srgbClr val="66FF66"/>
                </a:solidFill>
                <a:latin typeface="Times New Roman" pitchFamily="18" charset="0"/>
                <a:cs typeface="Times New Roman" pitchFamily="18" charset="0"/>
              </a:rPr>
              <a:t>Dâng</a:t>
            </a:r>
            <a:r>
              <a:rPr lang="en-US" dirty="0" smtClean="0">
                <a:solidFill>
                  <a:srgbClr val="66FF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66FF66"/>
                </a:solidFill>
                <a:latin typeface="Times New Roman" pitchFamily="18" charset="0"/>
                <a:cs typeface="Times New Roman" pitchFamily="18" charset="0"/>
              </a:rPr>
              <a:t>Đêm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1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1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1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1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2" dur="1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7" dur="1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2" dur="1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7" dur="1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2" dur="15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7" dur="1500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2" dur="1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39825"/>
          </a:xfrm>
        </p:spPr>
        <p:txBody>
          <a:bodyPr/>
          <a:lstStyle/>
          <a:p>
            <a:r>
              <a:rPr lang="en-US" sz="4000" b="1" dirty="0" smtClean="0">
                <a:solidFill>
                  <a:srgbClr val="FFFF00"/>
                </a:solidFill>
                <a:latin typeface="Times New Roman" pitchFamily="18" charset="0"/>
              </a:rPr>
              <a:t/>
            </a:r>
            <a:br>
              <a:rPr lang="en-US" sz="4000" b="1" dirty="0" smtClean="0">
                <a:solidFill>
                  <a:srgbClr val="FFFF00"/>
                </a:solidFill>
                <a:latin typeface="Times New Roman" pitchFamily="18" charset="0"/>
              </a:rPr>
            </a:br>
            <a:r>
              <a:rPr lang="vi-VN" sz="4000" b="1" dirty="0" smtClean="0">
                <a:solidFill>
                  <a:srgbClr val="FF9933"/>
                </a:solidFill>
                <a:latin typeface="Times New Roman" pitchFamily="18" charset="0"/>
              </a:rPr>
              <a:t>Sống Ngày Thánh Thể</a:t>
            </a:r>
            <a:r>
              <a:rPr lang="en-US" sz="4000" b="1" dirty="0" smtClean="0">
                <a:solidFill>
                  <a:srgbClr val="FFFF00"/>
                </a:solidFill>
                <a:latin typeface="Times New Roman" pitchFamily="18" charset="0"/>
              </a:rPr>
              <a:t/>
            </a:r>
            <a:br>
              <a:rPr lang="en-US" sz="4000" b="1" dirty="0" smtClean="0">
                <a:solidFill>
                  <a:srgbClr val="FFFF00"/>
                </a:solidFill>
                <a:latin typeface="Times New Roman" pitchFamily="18" charset="0"/>
              </a:rPr>
            </a:br>
            <a:r>
              <a:rPr lang="en-US" sz="4000" b="1" dirty="0" smtClean="0">
                <a:solidFill>
                  <a:srgbClr val="FFFF00"/>
                </a:solidFill>
                <a:latin typeface="Times New Roman" pitchFamily="18" charset="0"/>
              </a:rPr>
              <a:t>Living a Eucharist Day</a:t>
            </a:r>
            <a:r>
              <a:rPr lang="en-US" sz="3800" b="1" dirty="0" smtClean="0">
                <a:solidFill>
                  <a:srgbClr val="FF9933"/>
                </a:solidFill>
                <a:latin typeface="Times New Roman" pitchFamily="18" charset="0"/>
              </a:rPr>
              <a:t/>
            </a:r>
            <a:br>
              <a:rPr lang="en-US" sz="3800" b="1" dirty="0" smtClean="0">
                <a:solidFill>
                  <a:srgbClr val="FF9933"/>
                </a:solidFill>
                <a:latin typeface="Times New Roman" pitchFamily="18" charset="0"/>
              </a:rPr>
            </a:br>
            <a:endParaRPr lang="en-US" sz="3800" b="1" dirty="0">
              <a:solidFill>
                <a:srgbClr val="FFFF00"/>
              </a:solidFill>
              <a:latin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0600" y="1752600"/>
            <a:ext cx="72390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in short</a:t>
            </a:r>
          </a:p>
          <a:p>
            <a:pPr algn="ctr"/>
            <a:endParaRPr lang="en-US" b="1" dirty="0" smtClean="0"/>
          </a:p>
          <a:p>
            <a:pPr algn="ctr"/>
            <a:r>
              <a:rPr lang="en-US" b="1" dirty="0" smtClean="0"/>
              <a:t>Completing Your Spiritual Bouquet as Offering to Jesus</a:t>
            </a:r>
          </a:p>
          <a:p>
            <a:pPr algn="ctr"/>
            <a:r>
              <a:rPr lang="en-US" b="1" dirty="0" smtClean="0"/>
              <a:t>Put one mark for every task you completed on any given day</a:t>
            </a:r>
          </a:p>
          <a:p>
            <a:pPr algn="ctr"/>
            <a:r>
              <a:rPr lang="en-US" b="1" dirty="0" smtClean="0"/>
              <a:t>Total at the end of the week.  </a:t>
            </a:r>
            <a:endParaRPr lang="en-US" b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 l="25625" t="39844" r="30000" b="36719"/>
          <a:stretch>
            <a:fillRect/>
          </a:stretch>
        </p:blipFill>
        <p:spPr bwMode="auto">
          <a:xfrm>
            <a:off x="762000" y="3352800"/>
            <a:ext cx="7620000" cy="3219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/>
          <p:cNvSpPr txBox="1">
            <a:spLocks noChangeArrowheads="1"/>
          </p:cNvSpPr>
          <p:nvPr/>
        </p:nvSpPr>
        <p:spPr bwMode="auto">
          <a:xfrm>
            <a:off x="495300" y="457200"/>
            <a:ext cx="8458200" cy="1138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3800" b="1" dirty="0" smtClean="0">
                <a:solidFill>
                  <a:srgbClr val="FF9933"/>
                </a:solidFill>
                <a:latin typeface="Times New Roman" pitchFamily="18" charset="0"/>
              </a:rPr>
              <a:t>Organizational Structure</a:t>
            </a:r>
          </a:p>
          <a:p>
            <a:pPr algn="ctr"/>
            <a:r>
              <a:rPr lang="en-US" sz="3000" b="1" dirty="0" smtClean="0">
                <a:solidFill>
                  <a:srgbClr val="FFFF00"/>
                </a:solidFill>
                <a:latin typeface="Times New Roman" pitchFamily="18" charset="0"/>
              </a:rPr>
              <a:t>Vietnamese Eucharistic Youth Society in the U.S.</a:t>
            </a:r>
            <a:endParaRPr lang="en-US" sz="3000" b="1" dirty="0">
              <a:solidFill>
                <a:srgbClr val="FFFF00"/>
              </a:solidFill>
              <a:latin typeface="Times New Roman" pitchFamily="18" charset="0"/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xmlns="" val="3127438778"/>
              </p:ext>
            </p:extLst>
          </p:nvPr>
        </p:nvGraphicFramePr>
        <p:xfrm>
          <a:off x="0" y="1752600"/>
          <a:ext cx="6781800" cy="358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029200" y="3048000"/>
            <a:ext cx="396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There are:</a:t>
            </a:r>
          </a:p>
          <a:p>
            <a:pPr>
              <a:buFont typeface="Wingdings" pitchFamily="2" charset="2"/>
              <a:buChar char="v"/>
            </a:pPr>
            <a:r>
              <a:rPr lang="en-US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8 regions</a:t>
            </a:r>
          </a:p>
          <a:p>
            <a:pPr>
              <a:buFont typeface="Wingdings" pitchFamily="2" charset="2"/>
              <a:buChar char="v"/>
            </a:pPr>
            <a:r>
              <a:rPr lang="en-US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110 local chapters, </a:t>
            </a:r>
          </a:p>
          <a:p>
            <a:pPr>
              <a:buFont typeface="Wingdings" pitchFamily="2" charset="2"/>
              <a:buChar char="v"/>
            </a:pPr>
            <a:r>
              <a:rPr lang="en-US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approximately 16,000 members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6600"/>
                </a:solidFill>
              </a:rPr>
              <a:t>English Version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47800" y="5486400"/>
            <a:ext cx="4191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**</a:t>
            </a:r>
            <a:r>
              <a:rPr lang="en-US" sz="1200" dirty="0" smtClean="0"/>
              <a:t>There should be one league per diocese</a:t>
            </a:r>
            <a:endParaRPr lang="en-US" sz="12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A6FF18D-6DA1-4900-94D5-500F56C737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2">
                                            <p:graphicEl>
                                              <a:dgm id="{CA6FF18D-6DA1-4900-94D5-500F56C7374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9F0BB37-44C7-40F7-AFC4-C39633F04C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3000"/>
                                        <p:tgtEl>
                                          <p:spTgt spid="2">
                                            <p:graphicEl>
                                              <a:dgm id="{59F0BB37-44C7-40F7-AFC4-C39633F04C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408A7D3-6E5A-4CE5-94D1-9D1458FE81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3000"/>
                                        <p:tgtEl>
                                          <p:spTgt spid="2">
                                            <p:graphicEl>
                                              <a:dgm id="{5408A7D3-6E5A-4CE5-94D1-9D1458FE81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6763C74-6197-4FBF-B353-A2126F194A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3000"/>
                                        <p:tgtEl>
                                          <p:spTgt spid="2">
                                            <p:graphicEl>
                                              <a:dgm id="{66763C74-6197-4FBF-B353-A2126F194A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2641986-D607-4C80-AAD9-8212F43AD5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3000"/>
                                        <p:tgtEl>
                                          <p:spTgt spid="2">
                                            <p:graphicEl>
                                              <a:dgm id="{D2641986-D607-4C80-AAD9-8212F43AD5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89AD50E-C739-4F4F-8B05-3F145532EE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3000"/>
                                        <p:tgtEl>
                                          <p:spTgt spid="2">
                                            <p:graphicEl>
                                              <a:dgm id="{E89AD50E-C739-4F4F-8B05-3F145532EE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45EDFCD-7D6D-4E27-8F98-DA3DF092FE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3000"/>
                                        <p:tgtEl>
                                          <p:spTgt spid="2">
                                            <p:graphicEl>
                                              <a:dgm id="{D45EDFCD-7D6D-4E27-8F98-DA3DF092FE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A24A6B8-4285-4AC4-9B67-ADCA68242E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3000"/>
                                        <p:tgtEl>
                                          <p:spTgt spid="2">
                                            <p:graphicEl>
                                              <a:dgm id="{8A24A6B8-4285-4AC4-9B67-ADCA68242E2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1F07FC9-0A6D-4866-AB61-9A83FF3A74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3000"/>
                                        <p:tgtEl>
                                          <p:spTgt spid="2">
                                            <p:graphicEl>
                                              <a:dgm id="{71F07FC9-0A6D-4866-AB61-9A83FF3A748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DA72FC0-CBD1-43CA-B892-2B3CB3FB7A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3000"/>
                                        <p:tgtEl>
                                          <p:spTgt spid="2">
                                            <p:graphicEl>
                                              <a:dgm id="{2DA72FC0-CBD1-43CA-B892-2B3CB3FB7A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B923A32-7D28-49FB-9F66-E73476329F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3000"/>
                                        <p:tgtEl>
                                          <p:spTgt spid="2">
                                            <p:graphicEl>
                                              <a:dgm id="{3B923A32-7D28-49FB-9F66-E73476329F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2EA699D-9E92-425F-8C73-67CD3F13E9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3000"/>
                                        <p:tgtEl>
                                          <p:spTgt spid="2">
                                            <p:graphicEl>
                                              <a:dgm id="{82EA699D-9E92-425F-8C73-67CD3F13E9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33D1D78-1AED-4432-8172-07EB92325F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3000"/>
                                        <p:tgtEl>
                                          <p:spTgt spid="2">
                                            <p:graphicEl>
                                              <a:dgm id="{F33D1D78-1AED-4432-8172-07EB92325FD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FE3C41C-8877-4ECB-9C4A-03B86BE175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3000"/>
                                        <p:tgtEl>
                                          <p:spTgt spid="2">
                                            <p:graphicEl>
                                              <a:dgm id="{BFE3C41C-8877-4ECB-9C4A-03B86BE175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BFE33FF-8284-4F19-910D-0A788B0AB5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3000"/>
                                        <p:tgtEl>
                                          <p:spTgt spid="2">
                                            <p:graphicEl>
                                              <a:dgm id="{9BFE33FF-8284-4F19-910D-0A788B0AB5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50C149-C35A-4C51-A826-E195BF2C94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3000"/>
                                        <p:tgtEl>
                                          <p:spTgt spid="2">
                                            <p:graphicEl>
                                              <a:dgm id="{5150C149-C35A-4C51-A826-E195BF2C94E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CE7A4CB-5D59-4968-A450-F38EB2F98A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3000"/>
                                        <p:tgtEl>
                                          <p:spTgt spid="2">
                                            <p:graphicEl>
                                              <a:dgm id="{CCE7A4CB-5D59-4968-A450-F38EB2F98A3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lvlAtOnce"/>
        </p:bldSub>
      </p:bldGraphic>
      <p:bldP spid="3" grpId="0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381000" y="457200"/>
            <a:ext cx="85344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4000" b="1" dirty="0" err="1" smtClean="0">
                <a:solidFill>
                  <a:srgbClr val="FF9933"/>
                </a:solidFill>
                <a:latin typeface="Times New Roman" pitchFamily="18" charset="0"/>
              </a:rPr>
              <a:t>Anre</a:t>
            </a:r>
            <a:r>
              <a:rPr lang="en-US" sz="4000" b="1" dirty="0" smtClean="0">
                <a:solidFill>
                  <a:srgbClr val="FF9933"/>
                </a:solidFill>
                <a:latin typeface="Times New Roman" pitchFamily="18" charset="0"/>
              </a:rPr>
              <a:t> Dung Lac Hierarchy</a:t>
            </a:r>
            <a:endParaRPr lang="en-US" sz="4000" b="1" dirty="0">
              <a:solidFill>
                <a:srgbClr val="FF9933"/>
              </a:solidFill>
              <a:latin typeface="Times New Roman" pitchFamily="18" charset="0"/>
            </a:endParaRP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3127438778"/>
              </p:ext>
            </p:extLst>
          </p:nvPr>
        </p:nvGraphicFramePr>
        <p:xfrm>
          <a:off x="762000" y="1295400"/>
          <a:ext cx="6858000" cy="3505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44" name="Group 43"/>
          <p:cNvGrpSpPr/>
          <p:nvPr/>
        </p:nvGrpSpPr>
        <p:grpSpPr>
          <a:xfrm>
            <a:off x="1600200" y="4800600"/>
            <a:ext cx="5715000" cy="1089692"/>
            <a:chOff x="1371600" y="4876800"/>
            <a:chExt cx="5715000" cy="1089692"/>
          </a:xfrm>
        </p:grpSpPr>
        <p:grpSp>
          <p:nvGrpSpPr>
            <p:cNvPr id="15" name="Group 14"/>
            <p:cNvGrpSpPr/>
            <p:nvPr/>
          </p:nvGrpSpPr>
          <p:grpSpPr>
            <a:xfrm>
              <a:off x="2133600" y="4876800"/>
              <a:ext cx="3962400" cy="76200"/>
              <a:chOff x="1752600" y="6248400"/>
              <a:chExt cx="5105400" cy="152400"/>
            </a:xfrm>
          </p:grpSpPr>
          <p:cxnSp>
            <p:nvCxnSpPr>
              <p:cNvPr id="8" name="Straight Connector 7"/>
              <p:cNvCxnSpPr/>
              <p:nvPr/>
            </p:nvCxnSpPr>
            <p:spPr bwMode="auto">
              <a:xfrm>
                <a:off x="1752600" y="6248400"/>
                <a:ext cx="0" cy="15240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9" name="Straight Connector 8"/>
              <p:cNvCxnSpPr/>
              <p:nvPr/>
            </p:nvCxnSpPr>
            <p:spPr bwMode="auto">
              <a:xfrm>
                <a:off x="6858000" y="6248400"/>
                <a:ext cx="0" cy="15240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2" name="Straight Connector 11"/>
              <p:cNvCxnSpPr/>
              <p:nvPr/>
            </p:nvCxnSpPr>
            <p:spPr bwMode="auto">
              <a:xfrm flipH="1">
                <a:off x="1752600" y="6400800"/>
                <a:ext cx="5105400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19" name="Group 18"/>
            <p:cNvGrpSpPr/>
            <p:nvPr/>
          </p:nvGrpSpPr>
          <p:grpSpPr>
            <a:xfrm>
              <a:off x="2895600" y="5334000"/>
              <a:ext cx="1295400" cy="609600"/>
              <a:chOff x="4812403" y="2872188"/>
              <a:chExt cx="1295400" cy="609600"/>
            </a:xfr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</p:grpSpPr>
          <p:sp>
            <p:nvSpPr>
              <p:cNvPr id="20" name="Rounded Rectangle 19"/>
              <p:cNvSpPr/>
              <p:nvPr/>
            </p:nvSpPr>
            <p:spPr>
              <a:xfrm>
                <a:off x="4812403" y="2872188"/>
                <a:ext cx="1295400" cy="609600"/>
              </a:xfrm>
              <a:prstGeom prst="roundRect">
                <a:avLst>
                  <a:gd name="adj" fmla="val 10000"/>
                </a:avLst>
              </a:prstGeom>
              <a:sp3d z="300000" contourW="19050" prstMaterial="metal">
                <a:bevelT w="88900" h="203200"/>
                <a:bevelB w="165100" h="254000"/>
              </a:sp3d>
            </p:spPr>
            <p:style>
              <a:lnRef idx="0">
                <a:schemeClr val="accent4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21" name="Rounded Rectangle 4"/>
              <p:cNvSpPr/>
              <p:nvPr/>
            </p:nvSpPr>
            <p:spPr>
              <a:xfrm>
                <a:off x="4812403" y="2872188"/>
                <a:ext cx="1276875" cy="595442"/>
              </a:xfrm>
              <a:prstGeom prst="rect">
                <a:avLst/>
              </a:prstGeom>
              <a:sp3d z="300000"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38100" tIns="38100" rIns="38100" bIns="38100" numCol="1" spcCol="1270" anchor="ctr" anchorCtr="0">
                <a:noAutofit/>
              </a:bodyPr>
              <a:lstStyle/>
              <a:p>
                <a:pPr lvl="0" algn="ctr" defTabSz="444500">
                  <a:lnSpc>
                    <a:spcPct val="90000"/>
                  </a:lnSpc>
                  <a:spcAft>
                    <a:spcPct val="35000"/>
                  </a:spcAft>
                </a:pPr>
                <a:r>
                  <a:rPr lang="en-US" sz="1000" dirty="0" err="1" smtClean="0">
                    <a:solidFill>
                      <a:schemeClr val="bg1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Nganh</a:t>
                </a:r>
                <a:r>
                  <a:rPr lang="en-US" sz="1000" dirty="0" smtClean="0">
                    <a:solidFill>
                      <a:schemeClr val="bg1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1000" dirty="0" err="1" smtClean="0">
                    <a:solidFill>
                      <a:schemeClr val="bg1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Thieu</a:t>
                </a:r>
                <a:r>
                  <a:rPr lang="en-US" sz="1000" dirty="0" smtClean="0">
                    <a:solidFill>
                      <a:schemeClr val="bg1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1000" dirty="0" err="1" smtClean="0">
                    <a:solidFill>
                      <a:schemeClr val="bg1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Nhi</a:t>
                </a:r>
                <a:endParaRPr lang="en-US" sz="1000" dirty="0" smtClean="0">
                  <a:solidFill>
                    <a:schemeClr val="bg1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lvl="0" algn="ctr" defTabSz="444500">
                  <a:lnSpc>
                    <a:spcPct val="90000"/>
                  </a:lnSpc>
                  <a:spcAft>
                    <a:spcPct val="35000"/>
                  </a:spcAft>
                </a:pPr>
                <a:r>
                  <a:rPr lang="en-US" sz="1000" dirty="0" smtClean="0">
                    <a:solidFill>
                      <a:schemeClr val="bg1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Leader</a:t>
                </a:r>
                <a:endParaRPr lang="vi-VN" sz="1000" dirty="0" smtClean="0">
                  <a:solidFill>
                    <a:schemeClr val="bg1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lvl="0" algn="ctr" defTabSz="444500">
                  <a:lnSpc>
                    <a:spcPct val="90000"/>
                  </a:lnSpc>
                  <a:spcAft>
                    <a:spcPct val="35000"/>
                  </a:spcAft>
                </a:pPr>
                <a:r>
                  <a:rPr lang="vi-VN" sz="1000" dirty="0" smtClean="0">
                    <a:solidFill>
                      <a:schemeClr val="bg1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Tr. </a:t>
                </a:r>
                <a:r>
                  <a:rPr lang="en-US" sz="1000" dirty="0" smtClean="0">
                    <a:solidFill>
                      <a:schemeClr val="bg1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Phuong</a:t>
                </a:r>
                <a:endParaRPr lang="en-US" sz="1000" kern="1200" dirty="0">
                  <a:solidFill>
                    <a:schemeClr val="bg1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2" name="Group 21"/>
            <p:cNvGrpSpPr/>
            <p:nvPr/>
          </p:nvGrpSpPr>
          <p:grpSpPr>
            <a:xfrm>
              <a:off x="1371600" y="5334000"/>
              <a:ext cx="1377050" cy="632492"/>
              <a:chOff x="2602603" y="2643588"/>
              <a:chExt cx="996050" cy="632492"/>
            </a:xfr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</p:grpSpPr>
          <p:sp>
            <p:nvSpPr>
              <p:cNvPr id="23" name="Rounded Rectangle 22"/>
              <p:cNvSpPr/>
              <p:nvPr/>
            </p:nvSpPr>
            <p:spPr>
              <a:xfrm>
                <a:off x="2602603" y="2643588"/>
                <a:ext cx="996050" cy="632492"/>
              </a:xfrm>
              <a:prstGeom prst="roundRect">
                <a:avLst>
                  <a:gd name="adj" fmla="val 10000"/>
                </a:avLst>
              </a:prstGeom>
              <a:sp3d z="300000" contourW="19050" prstMaterial="metal">
                <a:bevelT w="88900" h="203200"/>
                <a:bevelB w="165100" h="254000"/>
              </a:sp3d>
            </p:spPr>
            <p:style>
              <a:lnRef idx="0">
                <a:schemeClr val="accent4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24" name="Rounded Rectangle 4"/>
              <p:cNvSpPr/>
              <p:nvPr/>
            </p:nvSpPr>
            <p:spPr>
              <a:xfrm>
                <a:off x="2602603" y="2643588"/>
                <a:ext cx="959000" cy="595442"/>
              </a:xfrm>
              <a:prstGeom prst="rect">
                <a:avLst/>
              </a:prstGeom>
              <a:sp3d z="300000"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38100" tIns="38100" rIns="38100" bIns="38100" numCol="1" spcCol="1270" anchor="ctr" anchorCtr="0">
                <a:noAutofit/>
              </a:bodyPr>
              <a:lstStyle/>
              <a:p>
                <a:pPr lvl="0" algn="ctr" defTabSz="444500">
                  <a:lnSpc>
                    <a:spcPct val="90000"/>
                  </a:lnSpc>
                  <a:spcAft>
                    <a:spcPct val="35000"/>
                  </a:spcAft>
                </a:pPr>
                <a:r>
                  <a:rPr lang="vi-VN" sz="1000" dirty="0" smtClean="0">
                    <a:solidFill>
                      <a:schemeClr val="bg1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Ng</a:t>
                </a:r>
                <a:r>
                  <a:rPr lang="en-US" sz="1000" dirty="0" err="1" smtClean="0">
                    <a:solidFill>
                      <a:schemeClr val="bg1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anh</a:t>
                </a:r>
                <a:r>
                  <a:rPr lang="en-US" sz="1000" dirty="0" smtClean="0">
                    <a:solidFill>
                      <a:schemeClr val="bg1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Au </a:t>
                </a:r>
                <a:r>
                  <a:rPr lang="en-US" sz="1000" dirty="0" err="1" smtClean="0">
                    <a:solidFill>
                      <a:schemeClr val="bg1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Nhi</a:t>
                </a:r>
                <a:endParaRPr lang="vi-VN" sz="1000" dirty="0" smtClean="0">
                  <a:solidFill>
                    <a:schemeClr val="bg1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lvl="0" algn="ctr" defTabSz="444500">
                  <a:lnSpc>
                    <a:spcPct val="90000"/>
                  </a:lnSpc>
                  <a:spcAft>
                    <a:spcPct val="35000"/>
                  </a:spcAft>
                </a:pPr>
                <a:r>
                  <a:rPr lang="vi-VN" sz="1000" dirty="0" smtClean="0">
                    <a:solidFill>
                      <a:schemeClr val="bg1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Leader</a:t>
                </a:r>
                <a:endParaRPr lang="en-US" sz="1000" dirty="0" smtClean="0">
                  <a:solidFill>
                    <a:schemeClr val="bg1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lvl="0" algn="ctr" defTabSz="444500">
                  <a:lnSpc>
                    <a:spcPct val="90000"/>
                  </a:lnSpc>
                  <a:spcAft>
                    <a:spcPct val="35000"/>
                  </a:spcAft>
                </a:pPr>
                <a:r>
                  <a:rPr lang="en-US" sz="1000" dirty="0" smtClean="0">
                    <a:solidFill>
                      <a:schemeClr val="bg1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Tr. </a:t>
                </a:r>
                <a:r>
                  <a:rPr lang="en-US" sz="1000" dirty="0" smtClean="0">
                    <a:solidFill>
                      <a:schemeClr val="bg1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Uyen</a:t>
                </a:r>
                <a:endParaRPr lang="en-US" sz="1000" kern="1200" dirty="0">
                  <a:solidFill>
                    <a:schemeClr val="bg1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9" name="Group 28"/>
            <p:cNvGrpSpPr/>
            <p:nvPr/>
          </p:nvGrpSpPr>
          <p:grpSpPr>
            <a:xfrm>
              <a:off x="4343400" y="5334000"/>
              <a:ext cx="1295400" cy="609600"/>
              <a:chOff x="4812403" y="2872188"/>
              <a:chExt cx="1295400" cy="609600"/>
            </a:xfr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</p:grpSpPr>
          <p:sp>
            <p:nvSpPr>
              <p:cNvPr id="30" name="Rounded Rectangle 29"/>
              <p:cNvSpPr/>
              <p:nvPr/>
            </p:nvSpPr>
            <p:spPr>
              <a:xfrm>
                <a:off x="4812403" y="2872188"/>
                <a:ext cx="1295400" cy="609600"/>
              </a:xfrm>
              <a:prstGeom prst="roundRect">
                <a:avLst>
                  <a:gd name="adj" fmla="val 10000"/>
                </a:avLst>
              </a:prstGeom>
              <a:sp3d z="300000" contourW="19050" prstMaterial="metal">
                <a:bevelT w="88900" h="203200"/>
                <a:bevelB w="165100" h="254000"/>
              </a:sp3d>
            </p:spPr>
            <p:style>
              <a:lnRef idx="0">
                <a:schemeClr val="accent4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31" name="Rounded Rectangle 4"/>
              <p:cNvSpPr/>
              <p:nvPr/>
            </p:nvSpPr>
            <p:spPr>
              <a:xfrm>
                <a:off x="4812403" y="2872188"/>
                <a:ext cx="1276875" cy="595442"/>
              </a:xfrm>
              <a:prstGeom prst="rect">
                <a:avLst/>
              </a:prstGeom>
              <a:sp3d z="300000"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38100" tIns="38100" rIns="38100" bIns="38100" numCol="1" spcCol="1270" anchor="ctr" anchorCtr="0">
                <a:noAutofit/>
              </a:bodyPr>
              <a:lstStyle/>
              <a:p>
                <a:pPr lvl="0" algn="ctr" defTabSz="444500">
                  <a:lnSpc>
                    <a:spcPct val="90000"/>
                  </a:lnSpc>
                  <a:spcAft>
                    <a:spcPct val="35000"/>
                  </a:spcAft>
                </a:pPr>
                <a:r>
                  <a:rPr lang="en-US" sz="1000" dirty="0" err="1" smtClean="0">
                    <a:solidFill>
                      <a:schemeClr val="bg1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Nganh</a:t>
                </a:r>
                <a:r>
                  <a:rPr lang="en-US" sz="1000" dirty="0" smtClean="0">
                    <a:solidFill>
                      <a:schemeClr val="bg1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1000" dirty="0" err="1" smtClean="0">
                    <a:solidFill>
                      <a:schemeClr val="bg1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Nghia</a:t>
                </a:r>
                <a:r>
                  <a:rPr lang="en-US" sz="1000" dirty="0" smtClean="0">
                    <a:solidFill>
                      <a:schemeClr val="bg1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Si</a:t>
                </a:r>
                <a:endParaRPr lang="en-US" sz="1000" dirty="0" smtClean="0">
                  <a:solidFill>
                    <a:schemeClr val="bg1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lvl="0" algn="ctr" defTabSz="444500">
                  <a:lnSpc>
                    <a:spcPct val="90000"/>
                  </a:lnSpc>
                  <a:spcAft>
                    <a:spcPct val="35000"/>
                  </a:spcAft>
                </a:pPr>
                <a:r>
                  <a:rPr lang="en-US" sz="1000" dirty="0" smtClean="0">
                    <a:solidFill>
                      <a:schemeClr val="bg1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Leader</a:t>
                </a:r>
                <a:endParaRPr lang="vi-VN" sz="1000" dirty="0" smtClean="0">
                  <a:solidFill>
                    <a:schemeClr val="bg1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lvl="0" algn="ctr" defTabSz="444500">
                  <a:lnSpc>
                    <a:spcPct val="90000"/>
                  </a:lnSpc>
                  <a:spcAft>
                    <a:spcPct val="35000"/>
                  </a:spcAft>
                </a:pPr>
                <a:r>
                  <a:rPr lang="vi-VN" sz="1000" dirty="0" smtClean="0">
                    <a:solidFill>
                      <a:schemeClr val="bg1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Tr. </a:t>
                </a:r>
                <a:r>
                  <a:rPr lang="vi-VN" sz="1000" dirty="0" smtClean="0">
                    <a:solidFill>
                      <a:schemeClr val="bg1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Vi</a:t>
                </a:r>
                <a:r>
                  <a:rPr lang="en-US" sz="1000" dirty="0" smtClean="0">
                    <a:solidFill>
                      <a:schemeClr val="bg1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et</a:t>
                </a:r>
                <a:endParaRPr lang="en-US" sz="1000" kern="1200" dirty="0">
                  <a:solidFill>
                    <a:schemeClr val="bg1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34" name="Group 33"/>
            <p:cNvGrpSpPr/>
            <p:nvPr/>
          </p:nvGrpSpPr>
          <p:grpSpPr>
            <a:xfrm>
              <a:off x="5638800" y="5334000"/>
              <a:ext cx="1447800" cy="609600"/>
              <a:chOff x="4660003" y="2872188"/>
              <a:chExt cx="1447800" cy="609600"/>
            </a:xfr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</p:grpSpPr>
          <p:sp>
            <p:nvSpPr>
              <p:cNvPr id="35" name="Rounded Rectangle 34"/>
              <p:cNvSpPr/>
              <p:nvPr/>
            </p:nvSpPr>
            <p:spPr>
              <a:xfrm>
                <a:off x="4812403" y="2872188"/>
                <a:ext cx="1295400" cy="609600"/>
              </a:xfrm>
              <a:prstGeom prst="roundRect">
                <a:avLst>
                  <a:gd name="adj" fmla="val 10000"/>
                </a:avLst>
              </a:prstGeom>
              <a:sp3d z="300000" contourW="19050" prstMaterial="metal">
                <a:bevelT w="88900" h="203200"/>
                <a:bevelB w="165100" h="254000"/>
              </a:sp3d>
            </p:spPr>
            <p:style>
              <a:lnRef idx="0">
                <a:schemeClr val="accent4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36" name="Rounded Rectangle 4"/>
              <p:cNvSpPr/>
              <p:nvPr/>
            </p:nvSpPr>
            <p:spPr>
              <a:xfrm>
                <a:off x="4660003" y="2872188"/>
                <a:ext cx="1447800" cy="595442"/>
              </a:xfrm>
              <a:prstGeom prst="rect">
                <a:avLst/>
              </a:prstGeom>
              <a:sp3d z="300000"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38100" tIns="38100" rIns="38100" bIns="38100" numCol="1" spcCol="1270" anchor="ctr" anchorCtr="0">
                <a:noAutofit/>
              </a:bodyPr>
              <a:lstStyle/>
              <a:p>
                <a:pPr lvl="0" algn="ctr" defTabSz="444500">
                  <a:lnSpc>
                    <a:spcPct val="90000"/>
                  </a:lnSpc>
                  <a:spcAft>
                    <a:spcPct val="35000"/>
                  </a:spcAft>
                </a:pPr>
                <a:r>
                  <a:rPr lang="en-US" sz="1000" dirty="0" err="1" smtClean="0">
                    <a:solidFill>
                      <a:schemeClr val="bg1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Nganh</a:t>
                </a:r>
                <a:r>
                  <a:rPr lang="en-US" sz="1000" dirty="0" smtClean="0">
                    <a:solidFill>
                      <a:schemeClr val="bg1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1000" dirty="0" err="1" smtClean="0">
                    <a:solidFill>
                      <a:schemeClr val="bg1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Hiep</a:t>
                </a:r>
                <a:r>
                  <a:rPr lang="en-US" sz="1000" dirty="0" smtClean="0">
                    <a:solidFill>
                      <a:schemeClr val="bg1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Si</a:t>
                </a:r>
                <a:endParaRPr lang="en-US" sz="1000" dirty="0" smtClean="0">
                  <a:solidFill>
                    <a:schemeClr val="bg1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lvl="0" algn="ctr" defTabSz="444500">
                  <a:lnSpc>
                    <a:spcPct val="90000"/>
                  </a:lnSpc>
                  <a:spcAft>
                    <a:spcPct val="35000"/>
                  </a:spcAft>
                </a:pPr>
                <a:r>
                  <a:rPr lang="en-US" sz="1000" dirty="0" smtClean="0">
                    <a:solidFill>
                      <a:schemeClr val="bg1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Leader</a:t>
                </a:r>
                <a:endParaRPr lang="vi-VN" sz="1000" dirty="0" smtClean="0">
                  <a:solidFill>
                    <a:schemeClr val="bg1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lvl="0" algn="ctr" defTabSz="444500">
                  <a:lnSpc>
                    <a:spcPct val="90000"/>
                  </a:lnSpc>
                  <a:spcAft>
                    <a:spcPct val="35000"/>
                  </a:spcAft>
                </a:pPr>
                <a:r>
                  <a:rPr lang="vi-VN" sz="1000" dirty="0" smtClean="0">
                    <a:solidFill>
                      <a:schemeClr val="bg1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Tr. </a:t>
                </a:r>
                <a:r>
                  <a:rPr lang="vi-VN" sz="1000" dirty="0" smtClean="0">
                    <a:solidFill>
                      <a:schemeClr val="bg1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H</a:t>
                </a:r>
                <a:r>
                  <a:rPr lang="en-US" sz="1000" dirty="0" smtClean="0">
                    <a:solidFill>
                      <a:schemeClr val="bg1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o</a:t>
                </a:r>
                <a:endParaRPr lang="en-US" sz="1000" kern="1200" dirty="0">
                  <a:solidFill>
                    <a:schemeClr val="bg1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cxnSp>
          <p:nvCxnSpPr>
            <p:cNvPr id="38" name="Straight Connector 37"/>
            <p:cNvCxnSpPr/>
            <p:nvPr/>
          </p:nvCxnSpPr>
          <p:spPr bwMode="auto">
            <a:xfrm>
              <a:off x="4038600" y="4953000"/>
              <a:ext cx="0" cy="2286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40" name="Group 39"/>
            <p:cNvGrpSpPr/>
            <p:nvPr/>
          </p:nvGrpSpPr>
          <p:grpSpPr>
            <a:xfrm rot="10800000">
              <a:off x="2286000" y="5181600"/>
              <a:ext cx="4038600" cy="228600"/>
              <a:chOff x="1752600" y="6248400"/>
              <a:chExt cx="5105400" cy="152400"/>
            </a:xfrm>
          </p:grpSpPr>
          <p:cxnSp>
            <p:nvCxnSpPr>
              <p:cNvPr id="41" name="Straight Connector 40"/>
              <p:cNvCxnSpPr/>
              <p:nvPr/>
            </p:nvCxnSpPr>
            <p:spPr bwMode="auto">
              <a:xfrm>
                <a:off x="1752600" y="6248400"/>
                <a:ext cx="0" cy="15240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2" name="Straight Connector 41"/>
              <p:cNvCxnSpPr/>
              <p:nvPr/>
            </p:nvCxnSpPr>
            <p:spPr bwMode="auto">
              <a:xfrm>
                <a:off x="6858000" y="6248400"/>
                <a:ext cx="0" cy="15240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3" name="Straight Connector 42"/>
              <p:cNvCxnSpPr/>
              <p:nvPr/>
            </p:nvCxnSpPr>
            <p:spPr bwMode="auto">
              <a:xfrm flipH="1">
                <a:off x="1752600" y="6400800"/>
                <a:ext cx="5105400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A6FF18D-6DA1-4900-94D5-500F56C737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6">
                                            <p:graphicEl>
                                              <a:dgm id="{CA6FF18D-6DA1-4900-94D5-500F56C7374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9F0BB37-44C7-40F7-AFC4-C39633F04C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3000"/>
                                        <p:tgtEl>
                                          <p:spTgt spid="6">
                                            <p:graphicEl>
                                              <a:dgm id="{59F0BB37-44C7-40F7-AFC4-C39633F04C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AA37AC4-FDBA-42C4-9B7D-13413223F0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3000"/>
                                        <p:tgtEl>
                                          <p:spTgt spid="6">
                                            <p:graphicEl>
                                              <a:dgm id="{EAA37AC4-FDBA-42C4-9B7D-13413223F0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9129F5B-D635-4AEA-8FAC-294B4708A1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3000"/>
                                        <p:tgtEl>
                                          <p:spTgt spid="6">
                                            <p:graphicEl>
                                              <a:dgm id="{79129F5B-D635-4AEA-8FAC-294B4708A1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50B7834-796D-4351-A685-D92264856E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3000"/>
                                        <p:tgtEl>
                                          <p:spTgt spid="6">
                                            <p:graphicEl>
                                              <a:dgm id="{550B7834-796D-4351-A685-D92264856ED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D649B93-4F99-4F17-BFE6-445E7B02D7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3000"/>
                                        <p:tgtEl>
                                          <p:spTgt spid="6">
                                            <p:graphicEl>
                                              <a:dgm id="{5D649B93-4F99-4F17-BFE6-445E7B02D76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8DA3AA3-BB25-4A37-8B68-33C5149A41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3000"/>
                                        <p:tgtEl>
                                          <p:spTgt spid="6">
                                            <p:graphicEl>
                                              <a:dgm id="{A8DA3AA3-BB25-4A37-8B68-33C5149A419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D2D47BF-31BA-43C9-8F52-077EF81F66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3000"/>
                                        <p:tgtEl>
                                          <p:spTgt spid="6">
                                            <p:graphicEl>
                                              <a:dgm id="{CD2D47BF-31BA-43C9-8F52-077EF81F66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511C63B-C2F3-4D7F-9D67-EC675167C4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3000"/>
                                        <p:tgtEl>
                                          <p:spTgt spid="6">
                                            <p:graphicEl>
                                              <a:dgm id="{9511C63B-C2F3-4D7F-9D67-EC675167C4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7FEDF0C-E446-4E53-83DD-58542D59CE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3000"/>
                                        <p:tgtEl>
                                          <p:spTgt spid="6">
                                            <p:graphicEl>
                                              <a:dgm id="{A7FEDF0C-E446-4E53-83DD-58542D59CEB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BE0D7C1-E998-4141-BF20-04EFC7E024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3000"/>
                                        <p:tgtEl>
                                          <p:spTgt spid="6">
                                            <p:graphicEl>
                                              <a:dgm id="{2BE0D7C1-E998-4141-BF20-04EFC7E0244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4751B27-E190-42FB-A38B-70E633F25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3000"/>
                                        <p:tgtEl>
                                          <p:spTgt spid="6">
                                            <p:graphicEl>
                                              <a:dgm id="{44751B27-E190-42FB-A38B-70E633F2568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4FDB89B-9911-4FDF-B9CF-B56B1D3A1D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3000"/>
                                        <p:tgtEl>
                                          <p:spTgt spid="6">
                                            <p:graphicEl>
                                              <a:dgm id="{E4FDB89B-9911-4FDF-B9CF-B56B1D3A1D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CD2AD0D-06AA-4F65-9E3B-0108709C8B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3000"/>
                                        <p:tgtEl>
                                          <p:spTgt spid="6">
                                            <p:graphicEl>
                                              <a:dgm id="{CCD2AD0D-06AA-4F65-9E3B-0108709C8B2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8063884-DDD6-4B98-8478-9580E3F863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3000"/>
                                        <p:tgtEl>
                                          <p:spTgt spid="6">
                                            <p:graphicEl>
                                              <a:dgm id="{E8063884-DDD6-4B98-8478-9580E3F863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A504B3F-DA07-43FF-BDC7-6B9DB74E0B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3000"/>
                                        <p:tgtEl>
                                          <p:spTgt spid="6">
                                            <p:graphicEl>
                                              <a:dgm id="{5A504B3F-DA07-43FF-BDC7-6B9DB74E0BF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DAA413B-2E49-464B-8BC0-26862410EE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3000"/>
                                        <p:tgtEl>
                                          <p:spTgt spid="6">
                                            <p:graphicEl>
                                              <a:dgm id="{FDAA413B-2E49-464B-8BC0-26862410EE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9E302A8-FD55-4DA7-B304-1E4BB3B3B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3000"/>
                                        <p:tgtEl>
                                          <p:spTgt spid="6">
                                            <p:graphicEl>
                                              <a:dgm id="{D9E302A8-FD55-4DA7-B304-1E4BB3B3B2C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D538D39-3ADF-42D4-8B70-6FA92149CA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3000"/>
                                        <p:tgtEl>
                                          <p:spTgt spid="6">
                                            <p:graphicEl>
                                              <a:dgm id="{CD538D39-3ADF-42D4-8B70-6FA92149CA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D05EC66-3E58-412C-A962-CED3BAFEB7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3000"/>
                                        <p:tgtEl>
                                          <p:spTgt spid="6">
                                            <p:graphicEl>
                                              <a:dgm id="{BD05EC66-3E58-412C-A962-CED3BAFEB7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85441CA-765C-4DDA-BFCE-68E2B8D5C0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3000"/>
                                        <p:tgtEl>
                                          <p:spTgt spid="6">
                                            <p:graphicEl>
                                              <a:dgm id="{985441CA-765C-4DDA-BFCE-68E2B8D5C08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68AC089-F8A4-4578-A018-4E84AF5AA9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3000"/>
                                        <p:tgtEl>
                                          <p:spTgt spid="6">
                                            <p:graphicEl>
                                              <a:dgm id="{F68AC089-F8A4-4578-A018-4E84AF5AA9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6746C26-B39D-463F-B146-48A5380EA5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3000"/>
                                        <p:tgtEl>
                                          <p:spTgt spid="6">
                                            <p:graphicEl>
                                              <a:dgm id="{36746C26-B39D-463F-B146-48A5380EA52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lvlAtOnc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3429000" y="1371600"/>
            <a:ext cx="21336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6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HẾT</a:t>
            </a:r>
          </a:p>
        </p:txBody>
      </p:sp>
      <p:pic>
        <p:nvPicPr>
          <p:cNvPr id="31748" name="Picture 4" descr="Logo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29000" y="2438400"/>
            <a:ext cx="207645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ipple">
  <a:themeElements>
    <a:clrScheme name="Ripple 3">
      <a:dk1>
        <a:srgbClr val="008AE8"/>
      </a:dk1>
      <a:lt1>
        <a:srgbClr val="FFFFFF"/>
      </a:lt1>
      <a:dk2>
        <a:srgbClr val="0068AE"/>
      </a:dk2>
      <a:lt2>
        <a:srgbClr val="CCECFF"/>
      </a:lt2>
      <a:accent1>
        <a:srgbClr val="009999"/>
      </a:accent1>
      <a:accent2>
        <a:srgbClr val="0088E4"/>
      </a:accent2>
      <a:accent3>
        <a:srgbClr val="AAB9D3"/>
      </a:accent3>
      <a:accent4>
        <a:srgbClr val="DADADA"/>
      </a:accent4>
      <a:accent5>
        <a:srgbClr val="AACACA"/>
      </a:accent5>
      <a:accent6>
        <a:srgbClr val="007BCF"/>
      </a:accent6>
      <a:hlink>
        <a:srgbClr val="99FF99"/>
      </a:hlink>
      <a:folHlink>
        <a:srgbClr val="AFE1FF"/>
      </a:folHlink>
    </a:clrScheme>
    <a:fontScheme name="Rippl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Ripple 1">
        <a:dk1>
          <a:srgbClr val="2B2B85"/>
        </a:dk1>
        <a:lt1>
          <a:srgbClr val="FFFFFF"/>
        </a:lt1>
        <a:dk2>
          <a:srgbClr val="00254A"/>
        </a:dk2>
        <a:lt2>
          <a:srgbClr val="C0C0C0"/>
        </a:lt2>
        <a:accent1>
          <a:srgbClr val="0099FF"/>
        </a:accent1>
        <a:accent2>
          <a:srgbClr val="006699"/>
        </a:accent2>
        <a:accent3>
          <a:srgbClr val="AAACB1"/>
        </a:accent3>
        <a:accent4>
          <a:srgbClr val="DADADA"/>
        </a:accent4>
        <a:accent5>
          <a:srgbClr val="AACAFF"/>
        </a:accent5>
        <a:accent6>
          <a:srgbClr val="005C8A"/>
        </a:accent6>
        <a:hlink>
          <a:srgbClr val="99CCFF"/>
        </a:hlink>
        <a:folHlink>
          <a:srgbClr val="8F8FB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2">
        <a:dk1>
          <a:srgbClr val="3B4B5D"/>
        </a:dk1>
        <a:lt1>
          <a:srgbClr val="FFFFFF"/>
        </a:lt1>
        <a:dk2>
          <a:srgbClr val="466886"/>
        </a:dk2>
        <a:lt2>
          <a:srgbClr val="CCECFF"/>
        </a:lt2>
        <a:accent1>
          <a:srgbClr val="6D9D97"/>
        </a:accent1>
        <a:accent2>
          <a:srgbClr val="53718C"/>
        </a:accent2>
        <a:accent3>
          <a:srgbClr val="B0B9C3"/>
        </a:accent3>
        <a:accent4>
          <a:srgbClr val="DADADA"/>
        </a:accent4>
        <a:accent5>
          <a:srgbClr val="BACCC9"/>
        </a:accent5>
        <a:accent6>
          <a:srgbClr val="4A667E"/>
        </a:accent6>
        <a:hlink>
          <a:srgbClr val="99CCFF"/>
        </a:hlink>
        <a:folHlink>
          <a:srgbClr val="A97C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3">
        <a:dk1>
          <a:srgbClr val="008AE8"/>
        </a:dk1>
        <a:lt1>
          <a:srgbClr val="FFFFFF"/>
        </a:lt1>
        <a:dk2>
          <a:srgbClr val="0068AE"/>
        </a:dk2>
        <a:lt2>
          <a:srgbClr val="CCECFF"/>
        </a:lt2>
        <a:accent1>
          <a:srgbClr val="009999"/>
        </a:accent1>
        <a:accent2>
          <a:srgbClr val="0088E4"/>
        </a:accent2>
        <a:accent3>
          <a:srgbClr val="AAB9D3"/>
        </a:accent3>
        <a:accent4>
          <a:srgbClr val="DADADA"/>
        </a:accent4>
        <a:accent5>
          <a:srgbClr val="AACACA"/>
        </a:accent5>
        <a:accent6>
          <a:srgbClr val="007BCF"/>
        </a:accent6>
        <a:hlink>
          <a:srgbClr val="99FF99"/>
        </a:hlink>
        <a:folHlink>
          <a:srgbClr val="AFE1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4">
        <a:dk1>
          <a:srgbClr val="9B69FF"/>
        </a:dk1>
        <a:lt1>
          <a:srgbClr val="FFFFFF"/>
        </a:lt1>
        <a:dk2>
          <a:srgbClr val="666699"/>
        </a:dk2>
        <a:lt2>
          <a:srgbClr val="D9D9FF"/>
        </a:lt2>
        <a:accent1>
          <a:srgbClr val="66CCFF"/>
        </a:accent1>
        <a:accent2>
          <a:srgbClr val="9966FF"/>
        </a:accent2>
        <a:accent3>
          <a:srgbClr val="B8B8CA"/>
        </a:accent3>
        <a:accent4>
          <a:srgbClr val="DADADA"/>
        </a:accent4>
        <a:accent5>
          <a:srgbClr val="B8E2FF"/>
        </a:accent5>
        <a:accent6>
          <a:srgbClr val="8A5CE7"/>
        </a:accent6>
        <a:hlink>
          <a:srgbClr val="0099CC"/>
        </a:hlink>
        <a:folHlink>
          <a:srgbClr val="0033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5">
        <a:dk1>
          <a:srgbClr val="008080"/>
        </a:dk1>
        <a:lt1>
          <a:srgbClr val="FFFFFF"/>
        </a:lt1>
        <a:dk2>
          <a:srgbClr val="006666"/>
        </a:dk2>
        <a:lt2>
          <a:srgbClr val="FFFFCC"/>
        </a:lt2>
        <a:accent1>
          <a:srgbClr val="0099FF"/>
        </a:accent1>
        <a:accent2>
          <a:srgbClr val="008080"/>
        </a:accent2>
        <a:accent3>
          <a:srgbClr val="AAB8B8"/>
        </a:accent3>
        <a:accent4>
          <a:srgbClr val="DADADA"/>
        </a:accent4>
        <a:accent5>
          <a:srgbClr val="AACAFF"/>
        </a:accent5>
        <a:accent6>
          <a:srgbClr val="007373"/>
        </a:accent6>
        <a:hlink>
          <a:srgbClr val="1ACE9F"/>
        </a:hlink>
        <a:folHlink>
          <a:srgbClr val="A5B5C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6">
        <a:dk1>
          <a:srgbClr val="CDD9D1"/>
        </a:dk1>
        <a:lt1>
          <a:srgbClr val="FFFFFF"/>
        </a:lt1>
        <a:dk2>
          <a:srgbClr val="A3BBA9"/>
        </a:dk2>
        <a:lt2>
          <a:srgbClr val="007D80"/>
        </a:lt2>
        <a:accent1>
          <a:srgbClr val="9CA8A4"/>
        </a:accent1>
        <a:accent2>
          <a:srgbClr val="CBD7CE"/>
        </a:accent2>
        <a:accent3>
          <a:srgbClr val="CEDAD1"/>
        </a:accent3>
        <a:accent4>
          <a:srgbClr val="DADADA"/>
        </a:accent4>
        <a:accent5>
          <a:srgbClr val="CBD1CF"/>
        </a:accent5>
        <a:accent6>
          <a:srgbClr val="B8C3BA"/>
        </a:accent6>
        <a:hlink>
          <a:srgbClr val="0099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7">
        <a:dk1>
          <a:srgbClr val="686B5D"/>
        </a:dk1>
        <a:lt1>
          <a:srgbClr val="DCDAD0"/>
        </a:lt1>
        <a:dk2>
          <a:srgbClr val="525040"/>
        </a:dk2>
        <a:lt2>
          <a:srgbClr val="D3D2A6"/>
        </a:lt2>
        <a:accent1>
          <a:srgbClr val="5D8770"/>
        </a:accent1>
        <a:accent2>
          <a:srgbClr val="686B5D"/>
        </a:accent2>
        <a:accent3>
          <a:srgbClr val="B3B3AF"/>
        </a:accent3>
        <a:accent4>
          <a:srgbClr val="BCBAB1"/>
        </a:accent4>
        <a:accent5>
          <a:srgbClr val="B6C3BB"/>
        </a:accent5>
        <a:accent6>
          <a:srgbClr val="5E6053"/>
        </a:accent6>
        <a:hlink>
          <a:srgbClr val="85B7A9"/>
        </a:hlink>
        <a:folHlink>
          <a:srgbClr val="B8936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8">
        <a:dk1>
          <a:srgbClr val="000000"/>
        </a:dk1>
        <a:lt1>
          <a:srgbClr val="EAEAEA"/>
        </a:lt1>
        <a:dk2>
          <a:srgbClr val="000000"/>
        </a:dk2>
        <a:lt2>
          <a:srgbClr val="B2B2B2"/>
        </a:lt2>
        <a:accent1>
          <a:srgbClr val="A4BCC4"/>
        </a:accent1>
        <a:accent2>
          <a:srgbClr val="FFFFFF"/>
        </a:accent2>
        <a:accent3>
          <a:srgbClr val="F3F3F3"/>
        </a:accent3>
        <a:accent4>
          <a:srgbClr val="000000"/>
        </a:accent4>
        <a:accent5>
          <a:srgbClr val="CFDADE"/>
        </a:accent5>
        <a:accent6>
          <a:srgbClr val="E7E7E7"/>
        </a:accent6>
        <a:hlink>
          <a:srgbClr val="0066FF"/>
        </a:hlink>
        <a:folHlink>
          <a:srgbClr val="00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pple 9">
        <a:dk1>
          <a:srgbClr val="000000"/>
        </a:dk1>
        <a:lt1>
          <a:srgbClr val="D7D1B9"/>
        </a:lt1>
        <a:dk2>
          <a:srgbClr val="B39257"/>
        </a:dk2>
        <a:lt2>
          <a:srgbClr val="B1A887"/>
        </a:lt2>
        <a:accent1>
          <a:srgbClr val="FFCC66"/>
        </a:accent1>
        <a:accent2>
          <a:srgbClr val="E6E3AC"/>
        </a:accent2>
        <a:accent3>
          <a:srgbClr val="E8E5D9"/>
        </a:accent3>
        <a:accent4>
          <a:srgbClr val="000000"/>
        </a:accent4>
        <a:accent5>
          <a:srgbClr val="FFE2B8"/>
        </a:accent5>
        <a:accent6>
          <a:srgbClr val="D0CE9B"/>
        </a:accent6>
        <a:hlink>
          <a:srgbClr val="666633"/>
        </a:hlink>
        <a:folHlink>
          <a:srgbClr val="9C98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Ripple</Template>
  <TotalTime>1268</TotalTime>
  <Words>847</Words>
  <Application>Microsoft Office PowerPoint</Application>
  <PresentationFormat>On-screen Show (4:3)</PresentationFormat>
  <Paragraphs>128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Ripple</vt:lpstr>
      <vt:lpstr>Slide 1</vt:lpstr>
      <vt:lpstr>Slide 2</vt:lpstr>
      <vt:lpstr>Slide 3</vt:lpstr>
      <vt:lpstr>Slide 4</vt:lpstr>
      <vt:lpstr>Slide 5</vt:lpstr>
      <vt:lpstr>Slide 6</vt:lpstr>
      <vt:lpstr>MƯỜI ĐIỀU TÂM NIỆM TNTT</vt:lpstr>
      <vt:lpstr>Slide 8</vt:lpstr>
      <vt:lpstr> Sống Ngày Thánh Thể Living a Eucharist Day </vt:lpstr>
      <vt:lpstr> Sống Ngày Thánh Thể Living a Eucharist Day </vt:lpstr>
      <vt:lpstr>Slide 11</vt:lpstr>
      <vt:lpstr>Slide 12</vt:lpstr>
      <vt:lpstr>Slide 13</vt:lpstr>
    </vt:vector>
  </TitlesOfParts>
  <Company>Montgomery College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InTechRV</dc:creator>
  <cp:lastModifiedBy>Dong Phuong Nguyen</cp:lastModifiedBy>
  <cp:revision>78</cp:revision>
  <dcterms:created xsi:type="dcterms:W3CDTF">2005-07-07T00:32:16Z</dcterms:created>
  <dcterms:modified xsi:type="dcterms:W3CDTF">2012-09-28T20:58:27Z</dcterms:modified>
</cp:coreProperties>
</file>