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82" r:id="rId2"/>
    <p:sldId id="256" r:id="rId3"/>
    <p:sldId id="284" r:id="rId4"/>
    <p:sldId id="285" r:id="rId5"/>
    <p:sldId id="286" r:id="rId6"/>
    <p:sldId id="287" r:id="rId7"/>
    <p:sldId id="288" r:id="rId8"/>
    <p:sldId id="283" r:id="rId9"/>
    <p:sldId id="289" r:id="rId10"/>
    <p:sldId id="290" r:id="rId11"/>
    <p:sldId id="257" r:id="rId12"/>
    <p:sldId id="258" r:id="rId13"/>
    <p:sldId id="259" r:id="rId14"/>
    <p:sldId id="261" r:id="rId15"/>
    <p:sldId id="278" r:id="rId16"/>
    <p:sldId id="279" r:id="rId17"/>
    <p:sldId id="277" r:id="rId18"/>
    <p:sldId id="281" r:id="rId19"/>
    <p:sldId id="262" r:id="rId20"/>
    <p:sldId id="264" r:id="rId21"/>
    <p:sldId id="291" r:id="rId22"/>
    <p:sldId id="296" r:id="rId23"/>
    <p:sldId id="292" r:id="rId24"/>
    <p:sldId id="297" r:id="rId25"/>
    <p:sldId id="293" r:id="rId26"/>
    <p:sldId id="300" r:id="rId27"/>
    <p:sldId id="295" r:id="rId28"/>
    <p:sldId id="29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449" autoAdjust="0"/>
  </p:normalViewPr>
  <p:slideViewPr>
    <p:cSldViewPr>
      <p:cViewPr>
        <p:scale>
          <a:sx n="80" d="100"/>
          <a:sy n="80" d="100"/>
        </p:scale>
        <p:origin x="-1522" y="-17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CBB12D-57E9-4E3B-9D29-14E359375AE4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861D1-C329-4849-B6B8-2DD2F6791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265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EA04F918-679A-4712-A857-E503FF105AD1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01A80-CD8E-443D-88A7-90C4AA3FA1E2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B39554B-90CD-4DFE-B137-E4A0927BCB7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01A80-CD8E-443D-88A7-90C4AA3FA1E2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554B-90CD-4DFE-B137-E4A0927BCB7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01A80-CD8E-443D-88A7-90C4AA3FA1E2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B39554B-90CD-4DFE-B137-E4A0927BC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01A80-CD8E-443D-88A7-90C4AA3FA1E2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554B-90CD-4DFE-B137-E4A0927BCB7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01A80-CD8E-443D-88A7-90C4AA3FA1E2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554B-90CD-4DFE-B137-E4A0927BCB7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01A80-CD8E-443D-88A7-90C4AA3FA1E2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554B-90CD-4DFE-B137-E4A0927BC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01A80-CD8E-443D-88A7-90C4AA3FA1E2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554B-90CD-4DFE-B137-E4A0927BC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01A80-CD8E-443D-88A7-90C4AA3FA1E2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554B-90CD-4DFE-B137-E4A0927BCB7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01A80-CD8E-443D-88A7-90C4AA3FA1E2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B39554B-90CD-4DFE-B137-E4A0927BCB7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01A80-CD8E-443D-88A7-90C4AA3FA1E2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554B-90CD-4DFE-B137-E4A0927BC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01A80-CD8E-443D-88A7-90C4AA3FA1E2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554B-90CD-4DFE-B137-E4A0927BC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C01A80-CD8E-443D-88A7-90C4AA3FA1E2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B39554B-90CD-4DFE-B137-E4A0927BC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381000"/>
            <a:ext cx="8382000" cy="6324600"/>
          </a:xfrm>
        </p:spPr>
        <p:txBody>
          <a:bodyPr>
            <a:normAutofit/>
          </a:bodyPr>
          <a:lstStyle/>
          <a:p>
            <a:r>
              <a:rPr lang="en-US" sz="4000" b="1" dirty="0" err="1" smtClean="0"/>
              <a:t>Đất</a:t>
            </a:r>
            <a:r>
              <a:rPr lang="en-US" sz="4000" b="1" dirty="0" smtClean="0"/>
              <a:t> ta </a:t>
            </a:r>
            <a:r>
              <a:rPr lang="en-US" sz="4000" b="1" dirty="0" err="1" smtClean="0"/>
              <a:t>mà</a:t>
            </a:r>
            <a:r>
              <a:rPr lang="en-US" sz="4000" b="1" dirty="0" smtClean="0"/>
              <a:t> ta </a:t>
            </a:r>
            <a:r>
              <a:rPr lang="en-US" sz="4000" b="1" dirty="0" err="1" smtClean="0"/>
              <a:t>không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ngồi</a:t>
            </a:r>
            <a:endParaRPr lang="en-US" sz="4000" b="1" dirty="0"/>
          </a:p>
          <a:p>
            <a:r>
              <a:rPr lang="en-US" sz="4000" b="1" dirty="0" err="1" smtClean="0"/>
              <a:t>Trời</a:t>
            </a:r>
            <a:r>
              <a:rPr lang="en-US" sz="4000" b="1" dirty="0" smtClean="0"/>
              <a:t> ta </a:t>
            </a:r>
            <a:r>
              <a:rPr lang="en-US" sz="4000" b="1" dirty="0" err="1" smtClean="0"/>
              <a:t>mà</a:t>
            </a:r>
            <a:r>
              <a:rPr lang="en-US" sz="4000" b="1" dirty="0" smtClean="0"/>
              <a:t> ta </a:t>
            </a:r>
            <a:r>
              <a:rPr lang="en-US" sz="4000" b="1" dirty="0" err="1" smtClean="0"/>
              <a:t>không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đứng</a:t>
            </a:r>
            <a:endParaRPr lang="en-US" sz="4000" b="1" dirty="0" smtClean="0"/>
          </a:p>
          <a:p>
            <a:r>
              <a:rPr lang="en-US" sz="4000" b="1" dirty="0" smtClean="0"/>
              <a:t>Ta </a:t>
            </a:r>
            <a:r>
              <a:rPr lang="en-US" sz="4000" b="1" dirty="0" err="1" smtClean="0"/>
              <a:t>không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ngồi</a:t>
            </a:r>
            <a:r>
              <a:rPr lang="en-US" sz="4000" b="1" dirty="0" smtClean="0"/>
              <a:t>, ta </a:t>
            </a:r>
            <a:r>
              <a:rPr lang="en-US" sz="4000" b="1" dirty="0" err="1" smtClean="0"/>
              <a:t>không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đứng</a:t>
            </a:r>
            <a:endParaRPr lang="en-US" sz="4000" b="1" dirty="0" smtClean="0"/>
          </a:p>
          <a:p>
            <a:r>
              <a:rPr lang="en-US" sz="4000" b="1" dirty="0" smtClean="0"/>
              <a:t>Ta </a:t>
            </a:r>
            <a:r>
              <a:rPr lang="en-US" sz="4000" b="1" dirty="0" err="1" smtClean="0"/>
              <a:t>không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thuộc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về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trời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đất</a:t>
            </a:r>
            <a:r>
              <a:rPr lang="en-US" sz="4000" b="1" dirty="0" smtClean="0"/>
              <a:t> ta</a:t>
            </a:r>
          </a:p>
          <a:p>
            <a:endParaRPr lang="en-US" sz="4000" b="1" dirty="0"/>
          </a:p>
          <a:p>
            <a:r>
              <a:rPr lang="en-US" sz="4000" b="1" dirty="0" err="1" smtClean="0"/>
              <a:t>Thánh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Thể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mà</a:t>
            </a:r>
            <a:r>
              <a:rPr lang="en-US" sz="4000" b="1" dirty="0" smtClean="0"/>
              <a:t> ta </a:t>
            </a:r>
            <a:r>
              <a:rPr lang="en-US" sz="4000" b="1" dirty="0" err="1" smtClean="0"/>
              <a:t>không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thờ</a:t>
            </a:r>
            <a:endParaRPr lang="en-US" sz="4000" b="1" dirty="0" smtClean="0"/>
          </a:p>
          <a:p>
            <a:r>
              <a:rPr lang="en-US" sz="4000" b="1" dirty="0" err="1" smtClean="0"/>
              <a:t>Lời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Ngài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mà</a:t>
            </a:r>
            <a:r>
              <a:rPr lang="en-US" sz="4000" b="1" dirty="0" smtClean="0"/>
              <a:t> ta </a:t>
            </a:r>
            <a:r>
              <a:rPr lang="en-US" sz="4000" b="1" dirty="0" err="1" smtClean="0"/>
              <a:t>không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sống</a:t>
            </a:r>
            <a:endParaRPr lang="en-US" sz="4000" b="1" dirty="0" smtClean="0"/>
          </a:p>
          <a:p>
            <a:r>
              <a:rPr lang="en-US" sz="4000" b="1" dirty="0" smtClean="0"/>
              <a:t>Ta </a:t>
            </a:r>
            <a:r>
              <a:rPr lang="en-US" sz="4000" b="1" dirty="0" err="1" smtClean="0"/>
              <a:t>không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thờ</a:t>
            </a:r>
            <a:r>
              <a:rPr lang="en-US" sz="4000" b="1" dirty="0" smtClean="0"/>
              <a:t>, ta </a:t>
            </a:r>
            <a:r>
              <a:rPr lang="en-US" sz="4000" b="1" dirty="0" err="1" smtClean="0"/>
              <a:t>không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sống</a:t>
            </a:r>
            <a:endParaRPr lang="en-US" sz="4000" b="1" dirty="0" smtClean="0"/>
          </a:p>
          <a:p>
            <a:r>
              <a:rPr lang="en-US" sz="4000" b="1" dirty="0" smtClean="0"/>
              <a:t>Ta </a:t>
            </a:r>
            <a:r>
              <a:rPr lang="en-US" sz="4000" b="1" dirty="0" err="1" smtClean="0"/>
              <a:t>không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phải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là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người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Thiếu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Nhi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26611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60020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7200" b="1" cap="none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Sống</a:t>
            </a:r>
            <a:r>
              <a:rPr lang="en-US" sz="72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7200" b="1" cap="none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Ngày</a:t>
            </a:r>
            <a:r>
              <a:rPr lang="en-US" sz="72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7200" b="1" cap="none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Thánh</a:t>
            </a:r>
            <a:r>
              <a:rPr lang="en-US" sz="72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7200" b="1" cap="none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Thể</a:t>
            </a:r>
            <a:endParaRPr lang="en-US" sz="72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2050" name="Picture 2" descr="C:\Users\Benny\AppData\Local\Microsoft\Windows\Temporary Internet Files\Content.IE5\HXRKVL8T\MC90023784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5638800"/>
            <a:ext cx="1889760" cy="109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:\Sinai\Eucharist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124199"/>
            <a:ext cx="2514600" cy="3609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73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609600"/>
            <a:ext cx="9372600" cy="5181600"/>
          </a:xfrm>
        </p:spPr>
        <p:txBody>
          <a:bodyPr>
            <a:noAutofit/>
          </a:bodyPr>
          <a:lstStyle/>
          <a:p>
            <a:pPr algn="ctr"/>
            <a:r>
              <a:rPr lang="es-MX" sz="6000" b="1" dirty="0" err="1"/>
              <a:t>Phương</a:t>
            </a:r>
            <a:r>
              <a:rPr lang="es-MX" sz="6000" b="1" dirty="0"/>
              <a:t> </a:t>
            </a:r>
            <a:r>
              <a:rPr lang="es-MX" sz="6000" b="1" dirty="0" err="1"/>
              <a:t>pháp</a:t>
            </a:r>
            <a:r>
              <a:rPr lang="es-MX" sz="6000" b="1" dirty="0"/>
              <a:t> </a:t>
            </a:r>
            <a:r>
              <a:rPr lang="es-MX" sz="6000" b="1" dirty="0" err="1"/>
              <a:t>huấn</a:t>
            </a:r>
            <a:r>
              <a:rPr lang="es-MX" sz="6000" b="1" dirty="0"/>
              <a:t> </a:t>
            </a:r>
            <a:r>
              <a:rPr lang="es-MX" sz="6000" b="1" dirty="0" err="1"/>
              <a:t>luyện</a:t>
            </a:r>
            <a:r>
              <a:rPr lang="es-MX" sz="6000" b="1" dirty="0"/>
              <a:t> </a:t>
            </a:r>
            <a:r>
              <a:rPr lang="es-MX" sz="6000" b="1" dirty="0" err="1"/>
              <a:t>độc</a:t>
            </a:r>
            <a:r>
              <a:rPr lang="es-MX" sz="6000" b="1" dirty="0"/>
              <a:t> </a:t>
            </a:r>
            <a:r>
              <a:rPr lang="es-MX" sz="6000" b="1" dirty="0" err="1"/>
              <a:t>đáo</a:t>
            </a:r>
            <a:r>
              <a:rPr lang="es-MX" sz="6000" b="1" dirty="0"/>
              <a:t> </a:t>
            </a:r>
            <a:r>
              <a:rPr lang="es-MX" sz="6000" b="1" dirty="0" err="1"/>
              <a:t>nhất</a:t>
            </a:r>
            <a:r>
              <a:rPr lang="es-MX" sz="6000" b="1" dirty="0"/>
              <a:t> </a:t>
            </a:r>
            <a:r>
              <a:rPr lang="es-MX" sz="6000" b="1" dirty="0" err="1"/>
              <a:t>của</a:t>
            </a:r>
            <a:r>
              <a:rPr lang="es-MX" sz="6000" b="1" dirty="0"/>
              <a:t> </a:t>
            </a:r>
            <a:r>
              <a:rPr lang="es-MX" sz="6000" b="1" dirty="0" smtClean="0"/>
              <a:t/>
            </a:r>
            <a:br>
              <a:rPr lang="es-MX" sz="6000" b="1" dirty="0" smtClean="0"/>
            </a:br>
            <a:r>
              <a:rPr lang="es-MX" sz="6000" b="1" dirty="0" err="1" smtClean="0"/>
              <a:t>Phong</a:t>
            </a:r>
            <a:r>
              <a:rPr lang="es-MX" sz="6000" b="1" dirty="0" smtClean="0"/>
              <a:t> </a:t>
            </a:r>
            <a:r>
              <a:rPr lang="es-MX" sz="6000" b="1" dirty="0" err="1"/>
              <a:t>Trào</a:t>
            </a:r>
            <a:r>
              <a:rPr lang="en-US" sz="6000" b="1" dirty="0"/>
              <a:t/>
            </a:r>
            <a:br>
              <a:rPr lang="en-US" sz="6000" b="1" dirty="0"/>
            </a:b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395624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4648200"/>
            <a:ext cx="8686800" cy="2209800"/>
          </a:xfrm>
        </p:spPr>
        <p:txBody>
          <a:bodyPr/>
          <a:lstStyle/>
          <a:p>
            <a:pPr eaLnBrk="1" hangingPunct="1"/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Linh Đạo		=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Đường hướng tu đức</a:t>
            </a:r>
          </a:p>
          <a:p>
            <a:pPr eaLnBrk="1" hangingPunct="1">
              <a:buFontTx/>
              <a:buNone/>
            </a:pPr>
            <a:endParaRPr lang="en-US" sz="2800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Thánh Thể	=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Bí tích cao quý nhất</a:t>
            </a:r>
          </a:p>
          <a:p>
            <a:pPr eaLnBrk="1" hangingPunct="1">
              <a:buFontTx/>
              <a:buNone/>
            </a:pPr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				=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Con đường tu đức tốt nhất</a:t>
            </a:r>
          </a:p>
          <a:p>
            <a:pPr eaLnBrk="1" hangingPunct="1">
              <a:buFontTx/>
              <a:buNone/>
            </a:pPr>
            <a:endParaRPr lang="en-US" sz="28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00200"/>
            <a:ext cx="219075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1600" y="914400"/>
            <a:ext cx="9067800" cy="868362"/>
          </a:xfrm>
          <a:prstGeom prst="rect">
            <a:avLst/>
          </a:prstGeom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Linh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Đạo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Thiếu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Nhi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Thánh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Thể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4990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0" y="1600200"/>
            <a:ext cx="9144000" cy="685800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Thánh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Món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Quà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endParaRPr lang="en-US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9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495800" y="2819400"/>
            <a:ext cx="4114800" cy="3276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Matthew 26: 26 – 29</a:t>
            </a:r>
          </a:p>
          <a:p>
            <a:pPr eaLnBrk="1" hangingPunct="1">
              <a:buFontTx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Marco 13: 22 – 25</a:t>
            </a:r>
          </a:p>
          <a:p>
            <a:pPr eaLnBrk="1" hangingPunct="1">
              <a:buFontTx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Luke 22: 14 – 20</a:t>
            </a:r>
          </a:p>
          <a:p>
            <a:pPr eaLnBrk="1" hangingPunct="1">
              <a:buFontTx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Côrintô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11: 23 - 27</a:t>
            </a:r>
          </a:p>
        </p:txBody>
      </p:sp>
      <p:pic>
        <p:nvPicPr>
          <p:cNvPr id="13317" name="Picture 7" descr="ShowLetter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14600"/>
            <a:ext cx="2930525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6200" y="152400"/>
            <a:ext cx="9067800" cy="1249362"/>
          </a:xfrm>
          <a:prstGeom prst="rect">
            <a:avLst/>
          </a:prstGeom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Nguồn</a:t>
            </a:r>
            <a:r>
              <a:rPr lang="en-US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60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Gốc</a:t>
            </a:r>
            <a:r>
              <a:rPr lang="en-US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60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Về</a:t>
            </a:r>
            <a:r>
              <a:rPr lang="en-US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60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Thánh</a:t>
            </a:r>
            <a:r>
              <a:rPr lang="en-US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60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Thể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04265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/>
      <p:bldP spid="1638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905000"/>
            <a:ext cx="7924800" cy="4648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Kỷ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Niệm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Nạn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Sinh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MX" sz="3000" b="1" dirty="0" err="1" smtClean="0">
                <a:latin typeface="Times New Roman" pitchFamily="18" charset="0"/>
                <a:cs typeface="Times New Roman" pitchFamily="18" charset="0"/>
              </a:rPr>
              <a:t>Món</a:t>
            </a:r>
            <a:r>
              <a:rPr lang="es-MX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b="1" dirty="0" err="1" smtClean="0">
                <a:latin typeface="Times New Roman" pitchFamily="18" charset="0"/>
                <a:cs typeface="Times New Roman" pitchFamily="18" charset="0"/>
              </a:rPr>
              <a:t>Quà</a:t>
            </a:r>
            <a:r>
              <a:rPr lang="es-MX" sz="30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s-MX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s-MX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s-MX" sz="3000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s-MX" sz="3000" dirty="0" err="1" smtClean="0">
                <a:latin typeface="Times New Roman" pitchFamily="18" charset="0"/>
                <a:cs typeface="Times New Roman" pitchFamily="18" charset="0"/>
              </a:rPr>
              <a:t>ng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ười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MX" sz="3000" b="1" dirty="0" err="1" smtClean="0">
                <a:latin typeface="Times New Roman" pitchFamily="18" charset="0"/>
                <a:cs typeface="Times New Roman" pitchFamily="18" charset="0"/>
              </a:rPr>
              <a:t>Lương</a:t>
            </a:r>
            <a:r>
              <a:rPr lang="es-MX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b="1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s-MX" sz="30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s-MX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dirty="0" err="1" smtClean="0">
                <a:latin typeface="Times New Roman" pitchFamily="18" charset="0"/>
                <a:cs typeface="Times New Roman" pitchFamily="18" charset="0"/>
              </a:rPr>
              <a:t>Thiêng</a:t>
            </a:r>
            <a:r>
              <a:rPr lang="es-MX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dirty="0" err="1" smtClean="0">
                <a:latin typeface="Times New Roman" pitchFamily="18" charset="0"/>
                <a:cs typeface="Times New Roman" pitchFamily="18" charset="0"/>
              </a:rPr>
              <a:t>liêng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MX" sz="3000" b="1" dirty="0" err="1" smtClean="0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s-MX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b="1" dirty="0" err="1" smtClean="0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s-MX" sz="30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Diệt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trừ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tội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lỗi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MX" sz="3000" b="1" dirty="0" err="1" smtClean="0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s-MX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b="1" dirty="0" err="1" smtClean="0"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s-MX" sz="3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s-MX" sz="3000" dirty="0" err="1" smtClean="0"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s-MX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s-MX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s-MX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endParaRPr lang="es-MX" sz="3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MX" sz="3000" b="1" dirty="0" err="1" smtClean="0">
                <a:latin typeface="Times New Roman" pitchFamily="18" charset="0"/>
                <a:cs typeface="Times New Roman" pitchFamily="18" charset="0"/>
              </a:rPr>
              <a:t>Hiệp</a:t>
            </a:r>
            <a:r>
              <a:rPr lang="es-MX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b="1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tha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MX" sz="3000" b="1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s-MX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b="1" dirty="0" err="1" smtClean="0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s-MX" sz="3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s-MX" sz="3000" dirty="0" err="1" smtClean="0">
                <a:latin typeface="Times New Roman" pitchFamily="18" charset="0"/>
                <a:cs typeface="Times New Roman" pitchFamily="18" charset="0"/>
              </a:rPr>
              <a:t>Đích</a:t>
            </a:r>
            <a:r>
              <a:rPr lang="es-MX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s-MX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s-MX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MX" sz="3000" b="1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s-MX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b="1" dirty="0" err="1" smtClean="0"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s-MX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b="1" dirty="0" err="1" smtClean="0"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thương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MX" sz="3000" b="1" dirty="0" err="1" smtClean="0">
                <a:latin typeface="Times New Roman" pitchFamily="18" charset="0"/>
                <a:cs typeface="Times New Roman" pitchFamily="18" charset="0"/>
              </a:rPr>
              <a:t>Lễ</a:t>
            </a:r>
            <a:r>
              <a:rPr lang="es-MX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b="1" dirty="0" err="1" smtClean="0">
                <a:latin typeface="Times New Roman" pitchFamily="18" charset="0"/>
                <a:cs typeface="Times New Roman" pitchFamily="18" charset="0"/>
              </a:rPr>
              <a:t>Tạ</a:t>
            </a:r>
            <a:r>
              <a:rPr lang="es-MX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000" b="1" dirty="0" err="1" smtClean="0"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Giêsu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dâng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loại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5" descr="MinhMauChua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133600"/>
            <a:ext cx="2087563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6200" y="381000"/>
            <a:ext cx="9067800" cy="1143000"/>
          </a:xfrm>
          <a:prstGeom prst="rect">
            <a:avLst/>
          </a:prstGeom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Ý </a:t>
            </a:r>
            <a:r>
              <a:rPr lang="en-US" sz="66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Nghĩa</a:t>
            </a:r>
            <a:r>
              <a:rPr lang="en-US" sz="6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66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Thánh</a:t>
            </a:r>
            <a:r>
              <a:rPr lang="en-US" sz="6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66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Thể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5243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609600"/>
            <a:ext cx="9372600" cy="5181600"/>
          </a:xfrm>
        </p:spPr>
        <p:txBody>
          <a:bodyPr>
            <a:noAutofit/>
          </a:bodyPr>
          <a:lstStyle/>
          <a:p>
            <a:pPr algn="ctr"/>
            <a:r>
              <a:rPr lang="es-MX" sz="6000" b="1" dirty="0" err="1"/>
              <a:t>Phương</a:t>
            </a:r>
            <a:r>
              <a:rPr lang="es-MX" sz="6000" b="1" dirty="0"/>
              <a:t> </a:t>
            </a:r>
            <a:r>
              <a:rPr lang="es-MX" sz="6000" b="1" dirty="0" err="1"/>
              <a:t>pháp</a:t>
            </a:r>
            <a:r>
              <a:rPr lang="es-MX" sz="6000" b="1" dirty="0"/>
              <a:t> </a:t>
            </a:r>
            <a:r>
              <a:rPr lang="es-MX" sz="6000" b="1" dirty="0" err="1"/>
              <a:t>huấn</a:t>
            </a:r>
            <a:r>
              <a:rPr lang="es-MX" sz="6000" b="1" dirty="0"/>
              <a:t> </a:t>
            </a:r>
            <a:r>
              <a:rPr lang="es-MX" sz="6000" b="1" dirty="0" err="1"/>
              <a:t>luyện</a:t>
            </a:r>
            <a:r>
              <a:rPr lang="es-MX" sz="6000" b="1" dirty="0"/>
              <a:t> </a:t>
            </a:r>
            <a:r>
              <a:rPr lang="es-MX" sz="6000" b="1" dirty="0" err="1"/>
              <a:t>độc</a:t>
            </a:r>
            <a:r>
              <a:rPr lang="es-MX" sz="6000" b="1" dirty="0"/>
              <a:t> </a:t>
            </a:r>
            <a:r>
              <a:rPr lang="es-MX" sz="6000" b="1" dirty="0" err="1"/>
              <a:t>đáo</a:t>
            </a:r>
            <a:r>
              <a:rPr lang="es-MX" sz="6000" b="1" dirty="0"/>
              <a:t> </a:t>
            </a:r>
            <a:r>
              <a:rPr lang="es-MX" sz="6000" b="1" dirty="0" err="1"/>
              <a:t>nhất</a:t>
            </a:r>
            <a:r>
              <a:rPr lang="es-MX" sz="6000" b="1" dirty="0"/>
              <a:t> </a:t>
            </a:r>
            <a:r>
              <a:rPr lang="es-MX" sz="6000" b="1" dirty="0" err="1"/>
              <a:t>của</a:t>
            </a:r>
            <a:r>
              <a:rPr lang="es-MX" sz="6000" b="1" dirty="0"/>
              <a:t> </a:t>
            </a:r>
            <a:r>
              <a:rPr lang="es-MX" sz="6000" b="1" dirty="0" smtClean="0"/>
              <a:t/>
            </a:r>
            <a:br>
              <a:rPr lang="es-MX" sz="6000" b="1" dirty="0" smtClean="0"/>
            </a:br>
            <a:r>
              <a:rPr lang="es-MX" sz="6000" b="1" dirty="0" err="1" smtClean="0"/>
              <a:t>Phong</a:t>
            </a:r>
            <a:r>
              <a:rPr lang="es-MX" sz="6000" b="1" dirty="0" smtClean="0"/>
              <a:t> </a:t>
            </a:r>
            <a:r>
              <a:rPr lang="es-MX" sz="6000" b="1" dirty="0" err="1"/>
              <a:t>Trào</a:t>
            </a:r>
            <a:r>
              <a:rPr lang="en-US" sz="6000" b="1" dirty="0"/>
              <a:t/>
            </a:r>
            <a:br>
              <a:rPr lang="en-US" sz="6000" b="1" dirty="0"/>
            </a:b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47049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077200" cy="884238"/>
          </a:xfrm>
        </p:spPr>
        <p:txBody>
          <a:bodyPr>
            <a:normAutofit/>
          </a:bodyPr>
          <a:lstStyle/>
          <a:p>
            <a:r>
              <a:rPr lang="es-MX" sz="4800" b="1" i="1" u="sng" dirty="0" err="1"/>
              <a:t>Definition</a:t>
            </a:r>
            <a:r>
              <a:rPr lang="es-MX" i="1" dirty="0"/>
              <a:t>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990600"/>
            <a:ext cx="8686800" cy="5638800"/>
          </a:xfrm>
        </p:spPr>
        <p:txBody>
          <a:bodyPr>
            <a:noAutofit/>
          </a:bodyPr>
          <a:lstStyle/>
          <a:p>
            <a:r>
              <a:rPr lang="es-MX" sz="3400" i="1" dirty="0" err="1" smtClean="0"/>
              <a:t>Ngày</a:t>
            </a:r>
            <a:r>
              <a:rPr lang="es-MX" sz="3400" i="1" dirty="0" smtClean="0"/>
              <a:t> </a:t>
            </a:r>
            <a:r>
              <a:rPr lang="es-MX" sz="3400" i="1" dirty="0" err="1"/>
              <a:t>Thánh</a:t>
            </a:r>
            <a:r>
              <a:rPr lang="es-MX" sz="3400" i="1" dirty="0"/>
              <a:t> </a:t>
            </a:r>
            <a:r>
              <a:rPr lang="es-MX" sz="3400" i="1" dirty="0" err="1"/>
              <a:t>Thể</a:t>
            </a:r>
            <a:r>
              <a:rPr lang="es-MX" sz="3400" i="1" dirty="0"/>
              <a:t> </a:t>
            </a:r>
            <a:r>
              <a:rPr lang="es-MX" sz="3400" i="1" dirty="0" err="1"/>
              <a:t>là</a:t>
            </a:r>
            <a:r>
              <a:rPr lang="es-MX" sz="3400" i="1" dirty="0"/>
              <a:t> </a:t>
            </a:r>
            <a:r>
              <a:rPr lang="es-MX" sz="3400" i="1" dirty="0" err="1"/>
              <a:t>ngày</a:t>
            </a:r>
            <a:r>
              <a:rPr lang="es-MX" sz="3400" i="1" dirty="0"/>
              <a:t> </a:t>
            </a:r>
            <a:r>
              <a:rPr lang="es-MX" sz="3400" i="1" dirty="0" err="1"/>
              <a:t>sống</a:t>
            </a:r>
            <a:r>
              <a:rPr lang="es-MX" sz="3400" i="1" dirty="0"/>
              <a:t> </a:t>
            </a:r>
            <a:r>
              <a:rPr lang="es-MX" sz="3400" i="1" dirty="0" err="1"/>
              <a:t>của</a:t>
            </a:r>
            <a:r>
              <a:rPr lang="es-MX" sz="3400" i="1" dirty="0"/>
              <a:t> </a:t>
            </a:r>
            <a:r>
              <a:rPr lang="es-MX" sz="3400" i="1" dirty="0" err="1"/>
              <a:t>người</a:t>
            </a:r>
            <a:r>
              <a:rPr lang="es-MX" sz="3400" i="1" dirty="0"/>
              <a:t> </a:t>
            </a:r>
            <a:r>
              <a:rPr lang="es-MX" sz="3400" i="1" dirty="0" err="1"/>
              <a:t>Thiếu</a:t>
            </a:r>
            <a:r>
              <a:rPr lang="es-MX" sz="3400" i="1" dirty="0"/>
              <a:t> </a:t>
            </a:r>
            <a:r>
              <a:rPr lang="es-MX" sz="3400" i="1" dirty="0" err="1"/>
              <a:t>Nhi</a:t>
            </a:r>
            <a:r>
              <a:rPr lang="es-MX" sz="3400" i="1" dirty="0"/>
              <a:t> </a:t>
            </a:r>
            <a:r>
              <a:rPr lang="es-MX" sz="3400" i="1" dirty="0" err="1"/>
              <a:t>Thánh</a:t>
            </a:r>
            <a:r>
              <a:rPr lang="es-MX" sz="3400" i="1" dirty="0"/>
              <a:t> </a:t>
            </a:r>
            <a:r>
              <a:rPr lang="es-MX" sz="3400" i="1" dirty="0" err="1"/>
              <a:t>Thể</a:t>
            </a:r>
            <a:r>
              <a:rPr lang="es-MX" sz="3400" i="1" dirty="0"/>
              <a:t> </a:t>
            </a:r>
            <a:r>
              <a:rPr lang="es-MX" sz="3400" i="1" dirty="0" err="1"/>
              <a:t>trong</a:t>
            </a:r>
            <a:r>
              <a:rPr lang="es-MX" sz="3400" i="1" dirty="0"/>
              <a:t> </a:t>
            </a:r>
            <a:r>
              <a:rPr lang="es-MX" sz="3400" i="1" dirty="0" err="1"/>
              <a:t>đó</a:t>
            </a:r>
            <a:r>
              <a:rPr lang="es-MX" sz="3400" i="1" dirty="0"/>
              <a:t> </a:t>
            </a:r>
            <a:r>
              <a:rPr lang="es-MX" sz="3400" i="1" dirty="0" err="1"/>
              <a:t>Chúa</a:t>
            </a:r>
            <a:r>
              <a:rPr lang="es-MX" sz="3400" i="1" dirty="0"/>
              <a:t> </a:t>
            </a:r>
            <a:r>
              <a:rPr lang="es-MX" sz="3400" i="1" dirty="0" err="1"/>
              <a:t>Giêsu</a:t>
            </a:r>
            <a:r>
              <a:rPr lang="es-MX" sz="3400" i="1" dirty="0"/>
              <a:t> </a:t>
            </a:r>
            <a:r>
              <a:rPr lang="es-MX" sz="3400" i="1" dirty="0" err="1"/>
              <a:t>là</a:t>
            </a:r>
            <a:r>
              <a:rPr lang="es-MX" sz="3400" i="1" dirty="0"/>
              <a:t> </a:t>
            </a:r>
            <a:r>
              <a:rPr lang="es-MX" sz="3400" i="1" dirty="0" err="1"/>
              <a:t>mặt</a:t>
            </a:r>
            <a:r>
              <a:rPr lang="es-MX" sz="3400" i="1" dirty="0"/>
              <a:t> </a:t>
            </a:r>
            <a:r>
              <a:rPr lang="es-MX" sz="3400" i="1" dirty="0" err="1"/>
              <a:t>trời</a:t>
            </a:r>
            <a:r>
              <a:rPr lang="es-MX" sz="3400" i="1" dirty="0"/>
              <a:t>, </a:t>
            </a:r>
            <a:r>
              <a:rPr lang="es-MX" sz="3400" i="1" dirty="0" err="1"/>
              <a:t>là</a:t>
            </a:r>
            <a:r>
              <a:rPr lang="es-MX" sz="3400" i="1" dirty="0"/>
              <a:t> </a:t>
            </a:r>
            <a:r>
              <a:rPr lang="es-MX" sz="3400" i="1" dirty="0" err="1"/>
              <a:t>trung</a:t>
            </a:r>
            <a:r>
              <a:rPr lang="es-MX" sz="3400" i="1" dirty="0"/>
              <a:t> </a:t>
            </a:r>
            <a:r>
              <a:rPr lang="es-MX" sz="3400" i="1" dirty="0" err="1"/>
              <a:t>tâm</a:t>
            </a:r>
            <a:r>
              <a:rPr lang="es-MX" sz="3400" i="1" dirty="0"/>
              <a:t> </a:t>
            </a:r>
            <a:r>
              <a:rPr lang="es-MX" sz="3400" i="1" dirty="0" err="1"/>
              <a:t>của</a:t>
            </a:r>
            <a:r>
              <a:rPr lang="es-MX" sz="3400" i="1" dirty="0"/>
              <a:t> </a:t>
            </a:r>
            <a:r>
              <a:rPr lang="es-MX" sz="3400" i="1" dirty="0" err="1"/>
              <a:t>đời</a:t>
            </a:r>
            <a:r>
              <a:rPr lang="es-MX" sz="3400" i="1" dirty="0"/>
              <a:t> </a:t>
            </a:r>
            <a:r>
              <a:rPr lang="es-MX" sz="3400" i="1" dirty="0" err="1"/>
              <a:t>sống</a:t>
            </a:r>
            <a:r>
              <a:rPr lang="es-MX" sz="3400" i="1" dirty="0"/>
              <a:t>. </a:t>
            </a:r>
            <a:endParaRPr lang="es-MX" sz="3400" i="1" dirty="0" smtClean="0"/>
          </a:p>
          <a:p>
            <a:r>
              <a:rPr lang="es-MX" sz="3400" i="1" dirty="0" err="1" smtClean="0"/>
              <a:t>Ngày</a:t>
            </a:r>
            <a:r>
              <a:rPr lang="es-MX" sz="3400" i="1" dirty="0" smtClean="0"/>
              <a:t> </a:t>
            </a:r>
            <a:r>
              <a:rPr lang="es-MX" sz="3400" i="1" dirty="0" err="1"/>
              <a:t>Thánh</a:t>
            </a:r>
            <a:r>
              <a:rPr lang="es-MX" sz="3400" i="1" dirty="0"/>
              <a:t> </a:t>
            </a:r>
            <a:r>
              <a:rPr lang="es-MX" sz="3400" i="1" dirty="0" err="1"/>
              <a:t>Thể</a:t>
            </a:r>
            <a:r>
              <a:rPr lang="es-MX" sz="3400" i="1" dirty="0"/>
              <a:t> </a:t>
            </a:r>
            <a:r>
              <a:rPr lang="es-MX" sz="3400" i="1" dirty="0" err="1"/>
              <a:t>được</a:t>
            </a:r>
            <a:r>
              <a:rPr lang="es-MX" sz="3400" i="1" dirty="0"/>
              <a:t> </a:t>
            </a:r>
            <a:r>
              <a:rPr lang="es-MX" sz="3400" i="1" dirty="0" err="1"/>
              <a:t>bắt</a:t>
            </a:r>
            <a:r>
              <a:rPr lang="es-MX" sz="3400" i="1" dirty="0"/>
              <a:t> </a:t>
            </a:r>
            <a:r>
              <a:rPr lang="es-MX" sz="3400" i="1" dirty="0" err="1"/>
              <a:t>đầu</a:t>
            </a:r>
            <a:r>
              <a:rPr lang="es-MX" sz="3400" i="1" dirty="0"/>
              <a:t> </a:t>
            </a:r>
            <a:r>
              <a:rPr lang="es-MX" sz="3400" i="1" dirty="0" err="1"/>
              <a:t>bằng</a:t>
            </a:r>
            <a:r>
              <a:rPr lang="es-MX" sz="3400" i="1" dirty="0"/>
              <a:t> </a:t>
            </a:r>
            <a:r>
              <a:rPr lang="es-MX" sz="3400" i="1" dirty="0" err="1"/>
              <a:t>việc</a:t>
            </a:r>
            <a:r>
              <a:rPr lang="es-MX" sz="3400" i="1" dirty="0"/>
              <a:t> </a:t>
            </a:r>
            <a:r>
              <a:rPr lang="es-MX" sz="3400" i="1" dirty="0" err="1"/>
              <a:t>dâng</a:t>
            </a:r>
            <a:r>
              <a:rPr lang="es-MX" sz="3400" i="1" dirty="0"/>
              <a:t> </a:t>
            </a:r>
            <a:r>
              <a:rPr lang="es-MX" sz="3400" i="1" dirty="0" err="1"/>
              <a:t>ngày</a:t>
            </a:r>
            <a:r>
              <a:rPr lang="es-MX" sz="3400" i="1" dirty="0" smtClean="0"/>
              <a:t>.</a:t>
            </a:r>
            <a:endParaRPr lang="en-US" sz="3400" dirty="0"/>
          </a:p>
          <a:p>
            <a:r>
              <a:rPr lang="es-MX" sz="3400" i="1" dirty="0"/>
              <a:t>Cao </a:t>
            </a:r>
            <a:r>
              <a:rPr lang="es-MX" sz="3400" i="1" dirty="0" err="1"/>
              <a:t>điểm</a:t>
            </a:r>
            <a:r>
              <a:rPr lang="es-MX" sz="3400" i="1" dirty="0"/>
              <a:t> </a:t>
            </a:r>
            <a:r>
              <a:rPr lang="es-MX" sz="3400" i="1" dirty="0" err="1"/>
              <a:t>của</a:t>
            </a:r>
            <a:r>
              <a:rPr lang="es-MX" sz="3400" i="1" dirty="0"/>
              <a:t> </a:t>
            </a:r>
            <a:r>
              <a:rPr lang="es-MX" sz="3400" i="1" dirty="0" err="1"/>
              <a:t>Ngày</a:t>
            </a:r>
            <a:r>
              <a:rPr lang="es-MX" sz="3400" i="1" dirty="0"/>
              <a:t> </a:t>
            </a:r>
            <a:r>
              <a:rPr lang="es-MX" sz="3400" i="1" dirty="0" err="1"/>
              <a:t>Thánh</a:t>
            </a:r>
            <a:r>
              <a:rPr lang="es-MX" sz="3400" i="1" dirty="0"/>
              <a:t> </a:t>
            </a:r>
            <a:r>
              <a:rPr lang="es-MX" sz="3400" i="1" dirty="0" err="1"/>
              <a:t>Thể</a:t>
            </a:r>
            <a:r>
              <a:rPr lang="es-MX" sz="3400" i="1" dirty="0"/>
              <a:t> </a:t>
            </a:r>
            <a:r>
              <a:rPr lang="es-MX" sz="3400" i="1" dirty="0" err="1"/>
              <a:t>là</a:t>
            </a:r>
            <a:r>
              <a:rPr lang="es-MX" sz="3400" i="1" dirty="0"/>
              <a:t> </a:t>
            </a:r>
            <a:r>
              <a:rPr lang="es-MX" sz="3400" i="1" dirty="0" err="1"/>
              <a:t>Thánh</a:t>
            </a:r>
            <a:r>
              <a:rPr lang="es-MX" sz="3400" i="1" dirty="0"/>
              <a:t> </a:t>
            </a:r>
            <a:r>
              <a:rPr lang="es-MX" sz="3400" i="1" dirty="0" err="1"/>
              <a:t>Lễ</a:t>
            </a:r>
            <a:r>
              <a:rPr lang="es-MX" sz="3400" i="1" dirty="0"/>
              <a:t> </a:t>
            </a:r>
            <a:r>
              <a:rPr lang="es-MX" sz="3400" i="1" dirty="0" err="1"/>
              <a:t>và</a:t>
            </a:r>
            <a:r>
              <a:rPr lang="es-MX" sz="3400" i="1" dirty="0"/>
              <a:t> </a:t>
            </a:r>
            <a:r>
              <a:rPr lang="es-MX" sz="3400" i="1" dirty="0" err="1"/>
              <a:t>Rước</a:t>
            </a:r>
            <a:r>
              <a:rPr lang="es-MX" sz="3400" i="1" dirty="0"/>
              <a:t> </a:t>
            </a:r>
            <a:r>
              <a:rPr lang="es-MX" sz="3400" i="1" dirty="0" err="1" smtClean="0"/>
              <a:t>Lễ</a:t>
            </a:r>
            <a:endParaRPr lang="en-US" sz="3400" dirty="0"/>
          </a:p>
          <a:p>
            <a:r>
              <a:rPr lang="es-MX" sz="3400" i="1" dirty="0" err="1"/>
              <a:t>Giờ</a:t>
            </a:r>
            <a:r>
              <a:rPr lang="es-MX" sz="3400" i="1" dirty="0"/>
              <a:t> </a:t>
            </a:r>
            <a:r>
              <a:rPr lang="es-MX" sz="3400" i="1" dirty="0" err="1"/>
              <a:t>khắc</a:t>
            </a:r>
            <a:r>
              <a:rPr lang="es-MX" sz="3400" i="1" dirty="0"/>
              <a:t> </a:t>
            </a:r>
            <a:r>
              <a:rPr lang="es-MX" sz="3400" i="1" dirty="0" err="1"/>
              <a:t>của</a:t>
            </a:r>
            <a:r>
              <a:rPr lang="es-MX" sz="3400" i="1" dirty="0"/>
              <a:t> </a:t>
            </a:r>
            <a:r>
              <a:rPr lang="es-MX" sz="3400" i="1" dirty="0" err="1"/>
              <a:t>Ngày</a:t>
            </a:r>
            <a:r>
              <a:rPr lang="es-MX" sz="3400" i="1" dirty="0"/>
              <a:t> </a:t>
            </a:r>
            <a:r>
              <a:rPr lang="es-MX" sz="3400" i="1" dirty="0" err="1"/>
              <a:t>Thánh</a:t>
            </a:r>
            <a:r>
              <a:rPr lang="es-MX" sz="3400" i="1" dirty="0"/>
              <a:t> </a:t>
            </a:r>
            <a:r>
              <a:rPr lang="es-MX" sz="3400" i="1" dirty="0" err="1"/>
              <a:t>Thể</a:t>
            </a:r>
            <a:r>
              <a:rPr lang="es-MX" sz="3400" i="1" dirty="0"/>
              <a:t> </a:t>
            </a:r>
            <a:r>
              <a:rPr lang="es-MX" sz="3400" i="1" dirty="0" err="1"/>
              <a:t>được</a:t>
            </a:r>
            <a:r>
              <a:rPr lang="es-MX" sz="3400" i="1" dirty="0"/>
              <a:t> </a:t>
            </a:r>
            <a:r>
              <a:rPr lang="es-MX" sz="3400" i="1" dirty="0" err="1"/>
              <a:t>đánh</a:t>
            </a:r>
            <a:r>
              <a:rPr lang="es-MX" sz="3400" i="1" dirty="0"/>
              <a:t> </a:t>
            </a:r>
            <a:r>
              <a:rPr lang="es-MX" sz="3400" i="1" dirty="0" err="1"/>
              <a:t>dấu</a:t>
            </a:r>
            <a:r>
              <a:rPr lang="es-MX" sz="3400" i="1" dirty="0"/>
              <a:t> </a:t>
            </a:r>
            <a:r>
              <a:rPr lang="es-MX" sz="3400" i="1" dirty="0" err="1"/>
              <a:t>bằng</a:t>
            </a:r>
            <a:r>
              <a:rPr lang="es-MX" sz="3400" i="1" dirty="0"/>
              <a:t> </a:t>
            </a:r>
            <a:r>
              <a:rPr lang="es-MX" sz="3400" i="1" dirty="0" err="1"/>
              <a:t>cầu</a:t>
            </a:r>
            <a:r>
              <a:rPr lang="es-MX" sz="3400" i="1" dirty="0"/>
              <a:t> </a:t>
            </a:r>
            <a:r>
              <a:rPr lang="es-MX" sz="3400" i="1" dirty="0" err="1"/>
              <a:t>nguyện</a:t>
            </a:r>
            <a:r>
              <a:rPr lang="es-MX" sz="3400" i="1" dirty="0"/>
              <a:t>, </a:t>
            </a:r>
            <a:r>
              <a:rPr lang="es-MX" sz="3400" i="1" dirty="0" err="1"/>
              <a:t>rước</a:t>
            </a:r>
            <a:r>
              <a:rPr lang="es-MX" sz="3400" i="1" dirty="0"/>
              <a:t> </a:t>
            </a:r>
            <a:r>
              <a:rPr lang="es-MX" sz="3400" i="1" dirty="0" err="1"/>
              <a:t>lễ</a:t>
            </a:r>
            <a:r>
              <a:rPr lang="es-MX" sz="3400" i="1" dirty="0"/>
              <a:t> </a:t>
            </a:r>
            <a:r>
              <a:rPr lang="es-MX" sz="3400" i="1" dirty="0" err="1"/>
              <a:t>thiêng</a:t>
            </a:r>
            <a:r>
              <a:rPr lang="es-MX" sz="3400" i="1" dirty="0"/>
              <a:t> </a:t>
            </a:r>
            <a:r>
              <a:rPr lang="es-MX" sz="3400" i="1" dirty="0" err="1"/>
              <a:t>liêng</a:t>
            </a:r>
            <a:r>
              <a:rPr lang="es-MX" sz="3400" i="1" dirty="0"/>
              <a:t>, </a:t>
            </a:r>
            <a:r>
              <a:rPr lang="es-MX" sz="3400" i="1" dirty="0" err="1"/>
              <a:t>hy</a:t>
            </a:r>
            <a:r>
              <a:rPr lang="es-MX" sz="3400" i="1" dirty="0"/>
              <a:t> </a:t>
            </a:r>
            <a:r>
              <a:rPr lang="es-MX" sz="3400" i="1" dirty="0" err="1"/>
              <a:t>sinh</a:t>
            </a:r>
            <a:r>
              <a:rPr lang="es-MX" sz="3400" i="1" dirty="0"/>
              <a:t>, </a:t>
            </a:r>
            <a:r>
              <a:rPr lang="es-MX" sz="3400" i="1" dirty="0" err="1"/>
              <a:t>lần</a:t>
            </a:r>
            <a:r>
              <a:rPr lang="es-MX" sz="3400" i="1" dirty="0"/>
              <a:t> </a:t>
            </a:r>
            <a:r>
              <a:rPr lang="es-MX" sz="3400" i="1" dirty="0" err="1"/>
              <a:t>hạt</a:t>
            </a:r>
            <a:r>
              <a:rPr lang="es-MX" sz="3400" i="1" dirty="0"/>
              <a:t>, </a:t>
            </a:r>
            <a:r>
              <a:rPr lang="es-MX" sz="3400" i="1" dirty="0" err="1"/>
              <a:t>làm</a:t>
            </a:r>
            <a:r>
              <a:rPr lang="es-MX" sz="3400" i="1" dirty="0"/>
              <a:t> </a:t>
            </a:r>
            <a:r>
              <a:rPr lang="es-MX" sz="3400" i="1" dirty="0" err="1"/>
              <a:t>việc</a:t>
            </a:r>
            <a:r>
              <a:rPr lang="es-MX" sz="3400" i="1" dirty="0"/>
              <a:t> </a:t>
            </a:r>
            <a:r>
              <a:rPr lang="es-MX" sz="3400" i="1" dirty="0" err="1"/>
              <a:t>tông</a:t>
            </a:r>
            <a:r>
              <a:rPr lang="es-MX" sz="3400" i="1" dirty="0"/>
              <a:t> </a:t>
            </a:r>
            <a:r>
              <a:rPr lang="es-MX" sz="3400" i="1" dirty="0" err="1"/>
              <a:t>đồ</a:t>
            </a:r>
            <a:r>
              <a:rPr lang="es-MX" sz="3400" i="1" dirty="0" smtClean="0"/>
              <a:t>.</a:t>
            </a:r>
            <a:endParaRPr lang="en-US" sz="3400" dirty="0"/>
          </a:p>
          <a:p>
            <a:r>
              <a:rPr lang="es-MX" sz="3400" i="1" dirty="0" err="1"/>
              <a:t>Ngày</a:t>
            </a:r>
            <a:r>
              <a:rPr lang="es-MX" sz="3400" i="1" dirty="0"/>
              <a:t> </a:t>
            </a:r>
            <a:r>
              <a:rPr lang="es-MX" sz="3400" i="1" dirty="0" err="1"/>
              <a:t>Thánh</a:t>
            </a:r>
            <a:r>
              <a:rPr lang="es-MX" sz="3400" i="1" dirty="0"/>
              <a:t> </a:t>
            </a:r>
            <a:r>
              <a:rPr lang="es-MX" sz="3400" i="1" dirty="0" err="1"/>
              <a:t>Thể</a:t>
            </a:r>
            <a:r>
              <a:rPr lang="es-MX" sz="3400" i="1" dirty="0"/>
              <a:t> </a:t>
            </a:r>
            <a:r>
              <a:rPr lang="es-MX" sz="3400" i="1" dirty="0" err="1"/>
              <a:t>được</a:t>
            </a:r>
            <a:r>
              <a:rPr lang="es-MX" sz="3400" i="1" dirty="0"/>
              <a:t> </a:t>
            </a:r>
            <a:r>
              <a:rPr lang="es-MX" sz="3400" i="1" dirty="0" err="1"/>
              <a:t>kết</a:t>
            </a:r>
            <a:r>
              <a:rPr lang="es-MX" sz="3400" i="1" dirty="0"/>
              <a:t> </a:t>
            </a:r>
            <a:r>
              <a:rPr lang="es-MX" sz="3400" i="1" dirty="0" err="1"/>
              <a:t>thúc</a:t>
            </a:r>
            <a:r>
              <a:rPr lang="es-MX" sz="3400" i="1" dirty="0"/>
              <a:t> </a:t>
            </a:r>
            <a:r>
              <a:rPr lang="es-MX" sz="3400" i="1" dirty="0" err="1"/>
              <a:t>bằng</a:t>
            </a:r>
            <a:r>
              <a:rPr lang="es-MX" sz="3400" i="1" dirty="0"/>
              <a:t> </a:t>
            </a:r>
            <a:r>
              <a:rPr lang="es-MX" sz="3400" i="1" dirty="0" err="1"/>
              <a:t>bó</a:t>
            </a:r>
            <a:r>
              <a:rPr lang="es-MX" sz="3400" i="1" dirty="0"/>
              <a:t> </a:t>
            </a:r>
            <a:r>
              <a:rPr lang="es-MX" sz="3400" i="1" dirty="0" err="1"/>
              <a:t>hoa</a:t>
            </a:r>
            <a:r>
              <a:rPr lang="es-MX" sz="3400" i="1" dirty="0"/>
              <a:t> </a:t>
            </a:r>
            <a:r>
              <a:rPr lang="es-MX" sz="3400" i="1" dirty="0" err="1"/>
              <a:t>thiêng</a:t>
            </a:r>
            <a:r>
              <a:rPr lang="es-MX" sz="3400" i="1" dirty="0"/>
              <a:t> </a:t>
            </a:r>
            <a:r>
              <a:rPr lang="es-MX" sz="3400" i="1" dirty="0" err="1"/>
              <a:t>và</a:t>
            </a:r>
            <a:r>
              <a:rPr lang="es-MX" sz="3400" i="1" dirty="0"/>
              <a:t> </a:t>
            </a:r>
            <a:r>
              <a:rPr lang="es-MX" sz="3400" i="1" dirty="0" err="1"/>
              <a:t>dâng</a:t>
            </a:r>
            <a:r>
              <a:rPr lang="es-MX" sz="3400" i="1" dirty="0"/>
              <a:t> </a:t>
            </a:r>
            <a:r>
              <a:rPr lang="es-MX" sz="3400" i="1" dirty="0" err="1"/>
              <a:t>đêm</a:t>
            </a:r>
            <a:r>
              <a:rPr lang="es-MX" sz="3400" i="1" dirty="0"/>
              <a:t>. </a:t>
            </a:r>
            <a:endParaRPr lang="en-US" sz="3400" dirty="0"/>
          </a:p>
          <a:p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33214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077200" cy="884238"/>
          </a:xfrm>
        </p:spPr>
        <p:txBody>
          <a:bodyPr>
            <a:normAutofit/>
          </a:bodyPr>
          <a:lstStyle/>
          <a:p>
            <a:r>
              <a:rPr lang="es-MX" sz="4800" b="1" i="1" u="sng" dirty="0" err="1"/>
              <a:t>Definition</a:t>
            </a:r>
            <a:r>
              <a:rPr lang="es-MX" i="1" dirty="0"/>
              <a:t>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066800"/>
            <a:ext cx="8610600" cy="5105400"/>
          </a:xfrm>
        </p:spPr>
        <p:txBody>
          <a:bodyPr>
            <a:noAutofit/>
          </a:bodyPr>
          <a:lstStyle/>
          <a:p>
            <a:r>
              <a:rPr lang="es-MX" sz="3400" i="1" dirty="0" err="1" smtClean="0"/>
              <a:t>The</a:t>
            </a:r>
            <a:r>
              <a:rPr lang="es-MX" sz="3400" i="1" dirty="0" smtClean="0"/>
              <a:t> </a:t>
            </a:r>
            <a:r>
              <a:rPr lang="es-MX" sz="3400" i="1" dirty="0" err="1" smtClean="0"/>
              <a:t>Eucharistic</a:t>
            </a:r>
            <a:r>
              <a:rPr lang="es-MX" sz="3400" i="1" dirty="0" smtClean="0"/>
              <a:t> Day </a:t>
            </a:r>
            <a:r>
              <a:rPr lang="es-MX" sz="3400" i="1" dirty="0" err="1" smtClean="0"/>
              <a:t>is</a:t>
            </a:r>
            <a:r>
              <a:rPr lang="es-MX" sz="3400" i="1" dirty="0" smtClean="0"/>
              <a:t> </a:t>
            </a:r>
            <a:r>
              <a:rPr lang="es-MX" sz="3400" i="1" dirty="0" err="1" smtClean="0"/>
              <a:t>how</a:t>
            </a:r>
            <a:r>
              <a:rPr lang="es-MX" sz="3400" i="1" dirty="0"/>
              <a:t> </a:t>
            </a:r>
            <a:r>
              <a:rPr lang="es-MX" sz="3400" i="1" dirty="0" smtClean="0"/>
              <a:t>TNTT </a:t>
            </a:r>
            <a:r>
              <a:rPr lang="es-MX" sz="3400" i="1" dirty="0" err="1" smtClean="0"/>
              <a:t>live</a:t>
            </a:r>
            <a:r>
              <a:rPr lang="es-MX" sz="3400" i="1" dirty="0" smtClean="0"/>
              <a:t> </a:t>
            </a:r>
            <a:r>
              <a:rPr lang="es-MX" sz="3400" i="1" dirty="0" err="1" smtClean="0"/>
              <a:t>our</a:t>
            </a:r>
            <a:r>
              <a:rPr lang="es-MX" sz="3400" i="1" dirty="0" smtClean="0"/>
              <a:t> </a:t>
            </a:r>
            <a:r>
              <a:rPr lang="es-MX" sz="3400" i="1" dirty="0" err="1" smtClean="0"/>
              <a:t>daily</a:t>
            </a:r>
            <a:r>
              <a:rPr lang="es-MX" sz="3400" i="1" dirty="0" smtClean="0"/>
              <a:t> </a:t>
            </a:r>
            <a:r>
              <a:rPr lang="es-MX" sz="3400" i="1" dirty="0" err="1" smtClean="0"/>
              <a:t>life</a:t>
            </a:r>
            <a:r>
              <a:rPr lang="es-MX" sz="3400" i="1" dirty="0"/>
              <a:t> </a:t>
            </a:r>
            <a:r>
              <a:rPr lang="es-MX" sz="3400" i="1" dirty="0" err="1" smtClean="0"/>
              <a:t>with</a:t>
            </a:r>
            <a:r>
              <a:rPr lang="es-MX" sz="3400" i="1" dirty="0" smtClean="0"/>
              <a:t> </a:t>
            </a:r>
            <a:r>
              <a:rPr lang="es-MX" sz="3400" i="1" dirty="0" err="1" smtClean="0"/>
              <a:t>Jesus</a:t>
            </a:r>
            <a:r>
              <a:rPr lang="es-MX" sz="3400" i="1" dirty="0" smtClean="0"/>
              <a:t> as </a:t>
            </a:r>
            <a:r>
              <a:rPr lang="es-MX" sz="3400" i="1" dirty="0" err="1" smtClean="0"/>
              <a:t>the</a:t>
            </a:r>
            <a:r>
              <a:rPr lang="es-MX" sz="3400" i="1" dirty="0" smtClean="0"/>
              <a:t> </a:t>
            </a:r>
            <a:r>
              <a:rPr lang="es-MX" sz="3400" i="1" dirty="0" err="1" smtClean="0"/>
              <a:t>Sun</a:t>
            </a:r>
            <a:r>
              <a:rPr lang="es-MX" sz="3400" i="1" dirty="0" smtClean="0"/>
              <a:t>, </a:t>
            </a:r>
            <a:r>
              <a:rPr lang="es-MX" sz="3400" i="1" dirty="0" err="1" smtClean="0"/>
              <a:t>the</a:t>
            </a:r>
            <a:r>
              <a:rPr lang="es-MX" sz="3400" i="1" dirty="0" smtClean="0"/>
              <a:t> center of </a:t>
            </a:r>
            <a:r>
              <a:rPr lang="es-MX" sz="3400" i="1" dirty="0" err="1" smtClean="0"/>
              <a:t>our</a:t>
            </a:r>
            <a:r>
              <a:rPr lang="es-MX" sz="3400" i="1" dirty="0" smtClean="0"/>
              <a:t> </a:t>
            </a:r>
            <a:r>
              <a:rPr lang="es-MX" sz="3400" i="1" dirty="0" err="1" smtClean="0"/>
              <a:t>life</a:t>
            </a:r>
            <a:r>
              <a:rPr lang="es-MX" sz="3400" i="1" dirty="0" smtClean="0"/>
              <a:t>.</a:t>
            </a:r>
          </a:p>
          <a:p>
            <a:r>
              <a:rPr lang="es-MX" sz="3400" i="1" dirty="0" err="1" smtClean="0"/>
              <a:t>The</a:t>
            </a:r>
            <a:r>
              <a:rPr lang="es-MX" sz="3400" i="1" dirty="0" smtClean="0"/>
              <a:t> </a:t>
            </a:r>
            <a:r>
              <a:rPr lang="es-MX" sz="3400" i="1" dirty="0" err="1" smtClean="0"/>
              <a:t>Eucharistic</a:t>
            </a:r>
            <a:r>
              <a:rPr lang="es-MX" sz="3400" i="1" dirty="0" smtClean="0"/>
              <a:t> Day </a:t>
            </a:r>
            <a:r>
              <a:rPr lang="es-MX" sz="3400" i="1" dirty="0" err="1" smtClean="0"/>
              <a:t>begins</a:t>
            </a:r>
            <a:r>
              <a:rPr lang="es-MX" sz="3400" i="1" dirty="0" smtClean="0"/>
              <a:t> </a:t>
            </a:r>
            <a:r>
              <a:rPr lang="es-MX" sz="3400" i="1" dirty="0" err="1" smtClean="0"/>
              <a:t>with</a:t>
            </a:r>
            <a:r>
              <a:rPr lang="es-MX" sz="3400" i="1" dirty="0" smtClean="0"/>
              <a:t> </a:t>
            </a:r>
            <a:r>
              <a:rPr lang="es-MX" sz="3400" i="1" dirty="0" err="1" smtClean="0"/>
              <a:t>Morning</a:t>
            </a:r>
            <a:r>
              <a:rPr lang="es-MX" sz="3400" i="1" dirty="0" smtClean="0"/>
              <a:t> </a:t>
            </a:r>
            <a:r>
              <a:rPr lang="es-MX" sz="3400" i="1" dirty="0" err="1" smtClean="0"/>
              <a:t>Prayer</a:t>
            </a:r>
            <a:r>
              <a:rPr lang="es-MX" sz="3400" i="1" dirty="0" smtClean="0"/>
              <a:t>.</a:t>
            </a:r>
            <a:endParaRPr lang="en-US" sz="3400" dirty="0"/>
          </a:p>
          <a:p>
            <a:r>
              <a:rPr lang="es-MX" sz="3400" i="1" dirty="0" err="1" smtClean="0"/>
              <a:t>Peaks</a:t>
            </a:r>
            <a:r>
              <a:rPr lang="es-MX" sz="3400" i="1" dirty="0" smtClean="0"/>
              <a:t> of </a:t>
            </a:r>
            <a:r>
              <a:rPr lang="es-MX" sz="3400" i="1" dirty="0" err="1" smtClean="0"/>
              <a:t>the</a:t>
            </a:r>
            <a:r>
              <a:rPr lang="es-MX" sz="3400" i="1" dirty="0" smtClean="0"/>
              <a:t> </a:t>
            </a:r>
            <a:r>
              <a:rPr lang="es-MX" sz="3400" i="1" dirty="0" err="1" smtClean="0"/>
              <a:t>Eucharistic</a:t>
            </a:r>
            <a:r>
              <a:rPr lang="es-MX" sz="3400" i="1" dirty="0" smtClean="0"/>
              <a:t> Day are </a:t>
            </a:r>
            <a:r>
              <a:rPr lang="es-MX" sz="3400" i="1" dirty="0" err="1" smtClean="0"/>
              <a:t>Mass</a:t>
            </a:r>
            <a:r>
              <a:rPr lang="es-MX" sz="3400" i="1" dirty="0" smtClean="0"/>
              <a:t> and </a:t>
            </a:r>
            <a:r>
              <a:rPr lang="es-MX" sz="3400" i="1" dirty="0" err="1" smtClean="0"/>
              <a:t>Holy</a:t>
            </a:r>
            <a:r>
              <a:rPr lang="es-MX" sz="3400" i="1" dirty="0" smtClean="0"/>
              <a:t> </a:t>
            </a:r>
            <a:r>
              <a:rPr lang="es-MX" sz="3400" i="1" dirty="0" err="1" smtClean="0"/>
              <a:t>Communion</a:t>
            </a:r>
            <a:endParaRPr lang="es-MX" sz="3400" i="1" dirty="0" smtClean="0"/>
          </a:p>
          <a:p>
            <a:r>
              <a:rPr lang="en-US" sz="3400" i="1" dirty="0" smtClean="0"/>
              <a:t>The times of the Eucharistic Day are marked with prayers, spiritual communion, sacrifices, rosary, and apostolate works.</a:t>
            </a:r>
            <a:endParaRPr lang="en-US" sz="3400" dirty="0" smtClean="0"/>
          </a:p>
          <a:p>
            <a:r>
              <a:rPr lang="en-US" sz="3400" i="1" dirty="0" smtClean="0"/>
              <a:t>The Eucharistic Day ends with spiritual bouquet and Evening Prayer.</a:t>
            </a:r>
            <a:endParaRPr lang="en-US" sz="3400" dirty="0"/>
          </a:p>
          <a:p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12933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47800"/>
            <a:ext cx="9144000" cy="5562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/>
              <a:t/>
            </a:r>
            <a:br>
              <a:rPr lang="en-US" sz="6000" b="1" dirty="0" smtClean="0"/>
            </a:br>
            <a:r>
              <a:rPr lang="en-US" sz="6000" b="1" dirty="0" smtClean="0"/>
              <a:t/>
            </a:r>
            <a:br>
              <a:rPr lang="en-US" sz="6000" b="1" dirty="0" smtClean="0"/>
            </a:br>
            <a:r>
              <a:rPr lang="en-US" sz="6000" b="1" dirty="0" smtClean="0"/>
              <a:t/>
            </a:r>
            <a:br>
              <a:rPr lang="en-US" sz="6000" b="1" dirty="0" smtClean="0"/>
            </a:br>
            <a:r>
              <a:rPr lang="en-US" sz="6000" b="1" dirty="0" smtClean="0"/>
              <a:t/>
            </a:r>
            <a:br>
              <a:rPr lang="en-US" sz="6000" b="1" dirty="0" smtClean="0"/>
            </a:br>
            <a:r>
              <a:rPr lang="en-US" sz="6000" b="1" dirty="0" smtClean="0"/>
              <a:t/>
            </a:r>
            <a:br>
              <a:rPr lang="en-US" sz="6000" b="1" dirty="0" smtClean="0"/>
            </a:br>
            <a:r>
              <a:rPr lang="en-US" sz="6000" b="1" dirty="0" smtClean="0"/>
              <a:t/>
            </a:r>
            <a:br>
              <a:rPr lang="en-US" sz="6000" b="1" dirty="0" smtClean="0"/>
            </a:br>
            <a:r>
              <a:rPr lang="en-US" sz="6000" b="1" dirty="0" smtClean="0"/>
              <a:t/>
            </a:r>
            <a:br>
              <a:rPr lang="en-US" sz="6000" b="1" dirty="0" smtClean="0"/>
            </a:br>
            <a:r>
              <a:rPr lang="en-US" sz="6000" b="1" dirty="0" smtClean="0"/>
              <a:t>Huynh </a:t>
            </a:r>
            <a:r>
              <a:rPr lang="en-US" sz="6000" b="1" dirty="0" err="1" smtClean="0"/>
              <a:t>Trưởng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sống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và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hướng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dẫn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các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em</a:t>
            </a:r>
            <a:r>
              <a:rPr lang="en-US" sz="6000" b="1" dirty="0" smtClean="0"/>
              <a:t> </a:t>
            </a:r>
            <a:br>
              <a:rPr lang="en-US" sz="6000" b="1" dirty="0" smtClean="0"/>
            </a:br>
            <a:r>
              <a:rPr lang="en-US" sz="6000" b="1" dirty="0" err="1" smtClean="0"/>
              <a:t>sống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ngày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Thánh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Thể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là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chu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toàn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bổn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phận</a:t>
            </a:r>
            <a:r>
              <a:rPr lang="en-US" sz="6000" b="1" dirty="0" smtClean="0"/>
              <a:t> 90%</a:t>
            </a:r>
            <a:br>
              <a:rPr lang="en-US" sz="6000" b="1" dirty="0" smtClean="0"/>
            </a:br>
            <a:r>
              <a:rPr lang="en-US" sz="6000" b="1" dirty="0"/>
              <a:t/>
            </a:r>
            <a:br>
              <a:rPr lang="en-US" sz="6000" b="1" dirty="0"/>
            </a:b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47049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enny\AppData\Local\Microsoft\Windows\Temporary Internet Files\Content.IE5\F72JR5IG\MC9002334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447800"/>
            <a:ext cx="3698240" cy="507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29000" y="228600"/>
            <a:ext cx="183258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3D</a:t>
            </a:r>
            <a:endParaRPr lang="en-US" sz="8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Picture 2" descr="C:\Users\Benny\AppData\Local\Microsoft\Windows\Temporary Internet Files\Content.IE5\HXRKVL8T\MC90023784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76400"/>
            <a:ext cx="263052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92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52600" y="2590800"/>
            <a:ext cx="5181600" cy="17851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3D   =   ?</a:t>
            </a:r>
            <a:endParaRPr lang="en-US" sz="11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883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90600" y="1513839"/>
            <a:ext cx="9448800" cy="35548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5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                   </a:t>
            </a:r>
            <a:r>
              <a:rPr lang="en-US" sz="75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Dâng</a:t>
            </a:r>
            <a:r>
              <a:rPr lang="en-US" sz="75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75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Ngày</a:t>
            </a:r>
            <a:endParaRPr lang="en-US" sz="75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r>
              <a:rPr lang="en-US" sz="75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3D  = </a:t>
            </a:r>
            <a:r>
              <a:rPr lang="en-US" sz="75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Dự</a:t>
            </a:r>
            <a:r>
              <a:rPr lang="en-US" sz="75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75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Lễ</a:t>
            </a:r>
            <a:r>
              <a:rPr lang="en-US" sz="75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75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                  </a:t>
            </a:r>
            <a:r>
              <a:rPr lang="en-US" sz="75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Dâng</a:t>
            </a:r>
            <a:r>
              <a:rPr lang="en-US" sz="75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75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Đêm</a:t>
            </a:r>
            <a:endParaRPr lang="en-US" sz="75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662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9067800" cy="868362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Dâng</a:t>
            </a:r>
            <a:r>
              <a:rPr lang="en-US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Ngày</a:t>
            </a:r>
            <a:r>
              <a:rPr lang="en-US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- Morning Prayer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534400" cy="59436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3200" b="1" dirty="0" err="1"/>
              <a:t>Dấu</a:t>
            </a:r>
            <a:r>
              <a:rPr lang="en-US" sz="3200" b="1" dirty="0"/>
              <a:t> </a:t>
            </a:r>
            <a:r>
              <a:rPr lang="en-US" sz="3200" b="1" dirty="0" err="1"/>
              <a:t>Thánh</a:t>
            </a:r>
            <a:r>
              <a:rPr lang="en-US" sz="3200" b="1" dirty="0"/>
              <a:t> </a:t>
            </a:r>
            <a:r>
              <a:rPr lang="en-US" sz="3200" b="1" dirty="0" err="1"/>
              <a:t>Giá</a:t>
            </a:r>
            <a:r>
              <a:rPr lang="en-US" sz="3200" dirty="0"/>
              <a:t> - </a:t>
            </a:r>
            <a:r>
              <a:rPr lang="en-US" sz="3200" i="1" dirty="0"/>
              <a:t>Sign of the Cross</a:t>
            </a:r>
            <a:endParaRPr lang="en-US" sz="3200" dirty="0"/>
          </a:p>
          <a:p>
            <a:pPr lvl="0"/>
            <a:r>
              <a:rPr lang="en-US" sz="3200" b="1" dirty="0" err="1"/>
              <a:t>Kinh</a:t>
            </a:r>
            <a:r>
              <a:rPr lang="en-US" sz="3200" b="1" dirty="0"/>
              <a:t> </a:t>
            </a:r>
            <a:r>
              <a:rPr lang="en-US" sz="3200" b="1" dirty="0" err="1"/>
              <a:t>Dâng</a:t>
            </a:r>
            <a:r>
              <a:rPr lang="en-US" sz="3200" b="1" dirty="0"/>
              <a:t> </a:t>
            </a:r>
            <a:r>
              <a:rPr lang="en-US" sz="3200" b="1" dirty="0" err="1"/>
              <a:t>Ngày</a:t>
            </a:r>
            <a:endParaRPr lang="en-US" sz="3200" dirty="0"/>
          </a:p>
          <a:p>
            <a:pPr marL="320040" lvl="1" indent="0">
              <a:buNone/>
            </a:pPr>
            <a:r>
              <a:rPr lang="en-US" sz="3000" i="1" dirty="0" err="1"/>
              <a:t>Lạy</a:t>
            </a:r>
            <a:r>
              <a:rPr lang="en-US" sz="3000" i="1" dirty="0"/>
              <a:t> </a:t>
            </a:r>
            <a:r>
              <a:rPr lang="en-US" sz="3000" i="1" dirty="0" err="1"/>
              <a:t>Trái</a:t>
            </a:r>
            <a:r>
              <a:rPr lang="en-US" sz="3000" i="1" dirty="0"/>
              <a:t> Tim </a:t>
            </a:r>
            <a:r>
              <a:rPr lang="en-US" sz="3000" i="1" dirty="0" err="1"/>
              <a:t>Cực</a:t>
            </a:r>
            <a:r>
              <a:rPr lang="en-US" sz="3000" i="1" dirty="0"/>
              <a:t> </a:t>
            </a:r>
            <a:r>
              <a:rPr lang="en-US" sz="3000" i="1" dirty="0" err="1"/>
              <a:t>Thánh</a:t>
            </a:r>
            <a:r>
              <a:rPr lang="en-US" sz="3000" i="1" dirty="0"/>
              <a:t> </a:t>
            </a:r>
            <a:r>
              <a:rPr lang="en-US" sz="3000" i="1" dirty="0" err="1"/>
              <a:t>Ðức</a:t>
            </a:r>
            <a:r>
              <a:rPr lang="en-US" sz="3000" i="1" dirty="0"/>
              <a:t> </a:t>
            </a:r>
            <a:r>
              <a:rPr lang="en-US" sz="3000" i="1" dirty="0" err="1"/>
              <a:t>Chúa</a:t>
            </a:r>
            <a:r>
              <a:rPr lang="en-US" sz="3000" i="1" dirty="0"/>
              <a:t> </a:t>
            </a:r>
            <a:r>
              <a:rPr lang="en-US" sz="3000" i="1" dirty="0" err="1"/>
              <a:t>Giêsu</a:t>
            </a:r>
            <a:r>
              <a:rPr lang="en-US" sz="3000" i="1" dirty="0"/>
              <a:t>. Con </a:t>
            </a:r>
            <a:r>
              <a:rPr lang="en-US" sz="3000" i="1" dirty="0" err="1"/>
              <a:t>nhờ</a:t>
            </a:r>
            <a:r>
              <a:rPr lang="en-US" sz="3000" i="1" dirty="0"/>
              <a:t> </a:t>
            </a:r>
            <a:r>
              <a:rPr lang="en-US" sz="3000" i="1" dirty="0" err="1"/>
              <a:t>Trái</a:t>
            </a:r>
            <a:r>
              <a:rPr lang="en-US" sz="3000" i="1" dirty="0"/>
              <a:t> Tim </a:t>
            </a:r>
            <a:r>
              <a:rPr lang="en-US" sz="3000" i="1" dirty="0" err="1"/>
              <a:t>Cực</a:t>
            </a:r>
            <a:r>
              <a:rPr lang="en-US" sz="3000" i="1" dirty="0"/>
              <a:t> </a:t>
            </a:r>
            <a:r>
              <a:rPr lang="en-US" sz="3000" i="1" dirty="0" err="1"/>
              <a:t>Sạch</a:t>
            </a:r>
            <a:r>
              <a:rPr lang="en-US" sz="3000" i="1" dirty="0"/>
              <a:t> </a:t>
            </a:r>
            <a:r>
              <a:rPr lang="en-US" sz="3000" i="1" dirty="0" err="1"/>
              <a:t>Ðức</a:t>
            </a:r>
            <a:r>
              <a:rPr lang="en-US" sz="3000" i="1" dirty="0"/>
              <a:t> </a:t>
            </a:r>
            <a:r>
              <a:rPr lang="en-US" sz="3000" i="1" dirty="0" err="1"/>
              <a:t>Bà</a:t>
            </a:r>
            <a:r>
              <a:rPr lang="en-US" sz="3000" i="1" dirty="0"/>
              <a:t> Maria </a:t>
            </a:r>
            <a:r>
              <a:rPr lang="en-US" sz="3000" i="1" dirty="0" err="1"/>
              <a:t>mà</a:t>
            </a:r>
            <a:r>
              <a:rPr lang="en-US" sz="3000" i="1" dirty="0"/>
              <a:t> </a:t>
            </a:r>
            <a:r>
              <a:rPr lang="en-US" sz="3000" i="1" dirty="0" err="1"/>
              <a:t>dâng</a:t>
            </a:r>
            <a:r>
              <a:rPr lang="en-US" sz="3000" i="1" dirty="0"/>
              <a:t> </a:t>
            </a:r>
            <a:r>
              <a:rPr lang="en-US" sz="3000" i="1" dirty="0" err="1"/>
              <a:t>cho</a:t>
            </a:r>
            <a:r>
              <a:rPr lang="en-US" sz="3000" i="1" dirty="0"/>
              <a:t> </a:t>
            </a:r>
            <a:r>
              <a:rPr lang="en-US" sz="3000" i="1" dirty="0" err="1"/>
              <a:t>trái</a:t>
            </a:r>
            <a:r>
              <a:rPr lang="en-US" sz="3000" i="1" dirty="0"/>
              <a:t> </a:t>
            </a:r>
            <a:r>
              <a:rPr lang="en-US" sz="3000" i="1" dirty="0" err="1"/>
              <a:t>tim</a:t>
            </a:r>
            <a:r>
              <a:rPr lang="en-US" sz="3000" i="1" dirty="0"/>
              <a:t> </a:t>
            </a:r>
            <a:r>
              <a:rPr lang="en-US" sz="3000" i="1" dirty="0" err="1"/>
              <a:t>Chúa</a:t>
            </a:r>
            <a:r>
              <a:rPr lang="en-US" sz="3000" i="1" dirty="0"/>
              <a:t> </a:t>
            </a:r>
            <a:r>
              <a:rPr lang="en-US" sz="3000" i="1" dirty="0" err="1"/>
              <a:t>mọi</a:t>
            </a:r>
            <a:r>
              <a:rPr lang="en-US" sz="3000" i="1" dirty="0"/>
              <a:t> </a:t>
            </a:r>
            <a:r>
              <a:rPr lang="en-US" sz="3000" i="1" dirty="0" err="1"/>
              <a:t>lời</a:t>
            </a:r>
            <a:r>
              <a:rPr lang="en-US" sz="3000" i="1" dirty="0"/>
              <a:t> con </a:t>
            </a:r>
            <a:r>
              <a:rPr lang="en-US" sz="3000" i="1" dirty="0" err="1"/>
              <a:t>cầu</a:t>
            </a:r>
            <a:r>
              <a:rPr lang="en-US" sz="3000" i="1" dirty="0"/>
              <a:t> </a:t>
            </a:r>
            <a:r>
              <a:rPr lang="en-US" sz="3000" i="1" dirty="0" err="1"/>
              <a:t>xin</a:t>
            </a:r>
            <a:r>
              <a:rPr lang="en-US" sz="3000" i="1" dirty="0"/>
              <a:t>, </a:t>
            </a:r>
            <a:r>
              <a:rPr lang="en-US" sz="3000" i="1" dirty="0" err="1"/>
              <a:t>mọi</a:t>
            </a:r>
            <a:r>
              <a:rPr lang="en-US" sz="3000" i="1" dirty="0"/>
              <a:t> </a:t>
            </a:r>
            <a:r>
              <a:rPr lang="en-US" sz="3000" i="1" dirty="0" err="1"/>
              <a:t>việc</a:t>
            </a:r>
            <a:r>
              <a:rPr lang="en-US" sz="3000" i="1" dirty="0"/>
              <a:t> con </a:t>
            </a:r>
            <a:r>
              <a:rPr lang="en-US" sz="3000" i="1" dirty="0" err="1"/>
              <a:t>làm</a:t>
            </a:r>
            <a:r>
              <a:rPr lang="en-US" sz="3000" i="1" dirty="0"/>
              <a:t>, </a:t>
            </a:r>
            <a:r>
              <a:rPr lang="en-US" sz="3000" i="1" dirty="0" err="1"/>
              <a:t>mọi</a:t>
            </a:r>
            <a:r>
              <a:rPr lang="en-US" sz="3000" i="1" dirty="0"/>
              <a:t> </a:t>
            </a:r>
            <a:r>
              <a:rPr lang="en-US" sz="3000" i="1" dirty="0" err="1"/>
              <a:t>sự</a:t>
            </a:r>
            <a:r>
              <a:rPr lang="en-US" sz="3000" i="1" dirty="0"/>
              <a:t> </a:t>
            </a:r>
            <a:r>
              <a:rPr lang="en-US" sz="3000" i="1" dirty="0" err="1"/>
              <a:t>khó</a:t>
            </a:r>
            <a:r>
              <a:rPr lang="en-US" sz="3000" i="1" dirty="0"/>
              <a:t> con </a:t>
            </a:r>
            <a:r>
              <a:rPr lang="en-US" sz="3000" i="1" dirty="0" err="1"/>
              <a:t>chịu</a:t>
            </a:r>
            <a:r>
              <a:rPr lang="en-US" sz="3000" i="1" dirty="0"/>
              <a:t> </a:t>
            </a:r>
            <a:r>
              <a:rPr lang="en-US" sz="3000" i="1" dirty="0" err="1"/>
              <a:t>trong</a:t>
            </a:r>
            <a:r>
              <a:rPr lang="en-US" sz="3000" i="1" dirty="0"/>
              <a:t> </a:t>
            </a:r>
            <a:r>
              <a:rPr lang="en-US" sz="3000" i="1" dirty="0" err="1"/>
              <a:t>ngày</a:t>
            </a:r>
            <a:r>
              <a:rPr lang="en-US" sz="3000" i="1" dirty="0"/>
              <a:t> </a:t>
            </a:r>
            <a:r>
              <a:rPr lang="en-US" sz="3000" i="1" dirty="0" err="1"/>
              <a:t>hôm</a:t>
            </a:r>
            <a:r>
              <a:rPr lang="en-US" sz="3000" i="1" dirty="0"/>
              <a:t> nay. Cho </a:t>
            </a:r>
            <a:r>
              <a:rPr lang="en-US" sz="3000" i="1" dirty="0" err="1"/>
              <a:t>được</a:t>
            </a:r>
            <a:r>
              <a:rPr lang="en-US" sz="3000" i="1" dirty="0"/>
              <a:t> </a:t>
            </a:r>
            <a:r>
              <a:rPr lang="en-US" sz="3000" i="1" dirty="0" err="1"/>
              <a:t>đền</a:t>
            </a:r>
            <a:r>
              <a:rPr lang="en-US" sz="3000" i="1" dirty="0"/>
              <a:t> </a:t>
            </a:r>
            <a:r>
              <a:rPr lang="en-US" sz="3000" i="1" dirty="0" err="1"/>
              <a:t>vì</a:t>
            </a:r>
            <a:r>
              <a:rPr lang="en-US" sz="3000" i="1" dirty="0"/>
              <a:t> </a:t>
            </a:r>
            <a:r>
              <a:rPr lang="en-US" sz="3000" i="1" dirty="0" err="1"/>
              <a:t>tội</a:t>
            </a:r>
            <a:r>
              <a:rPr lang="en-US" sz="3000" i="1" dirty="0"/>
              <a:t> </a:t>
            </a:r>
            <a:r>
              <a:rPr lang="en-US" sz="3000" i="1" dirty="0" err="1"/>
              <a:t>lỗi</a:t>
            </a:r>
            <a:r>
              <a:rPr lang="en-US" sz="3000" i="1" dirty="0"/>
              <a:t> con </a:t>
            </a:r>
            <a:r>
              <a:rPr lang="en-US" sz="3000" i="1" dirty="0" err="1"/>
              <a:t>và</a:t>
            </a:r>
            <a:r>
              <a:rPr lang="en-US" sz="3000" i="1" dirty="0"/>
              <a:t> </a:t>
            </a:r>
            <a:r>
              <a:rPr lang="en-US" sz="3000" i="1" dirty="0" err="1"/>
              <a:t>cầu</a:t>
            </a:r>
            <a:r>
              <a:rPr lang="en-US" sz="3000" i="1" dirty="0"/>
              <a:t> </a:t>
            </a:r>
            <a:r>
              <a:rPr lang="en-US" sz="3000" i="1" dirty="0" err="1"/>
              <a:t>nguyện</a:t>
            </a:r>
            <a:r>
              <a:rPr lang="en-US" sz="3000" i="1" dirty="0"/>
              <a:t> </a:t>
            </a:r>
            <a:r>
              <a:rPr lang="en-US" sz="3000" i="1" dirty="0" err="1"/>
              <a:t>theo</a:t>
            </a:r>
            <a:r>
              <a:rPr lang="en-US" sz="3000" i="1" dirty="0"/>
              <a:t> ý </a:t>
            </a:r>
            <a:r>
              <a:rPr lang="en-US" sz="3000" i="1" dirty="0" err="1"/>
              <a:t>Chúa</a:t>
            </a:r>
            <a:r>
              <a:rPr lang="en-US" sz="3000" i="1" dirty="0"/>
              <a:t>. </a:t>
            </a:r>
            <a:r>
              <a:rPr lang="en-US" sz="3000" i="1" dirty="0" err="1"/>
              <a:t>Khi</a:t>
            </a:r>
            <a:r>
              <a:rPr lang="en-US" sz="3000" i="1" dirty="0"/>
              <a:t> </a:t>
            </a:r>
            <a:r>
              <a:rPr lang="en-US" sz="3000" i="1" dirty="0" err="1"/>
              <a:t>dâng</a:t>
            </a:r>
            <a:r>
              <a:rPr lang="en-US" sz="3000" i="1" dirty="0"/>
              <a:t> </a:t>
            </a:r>
            <a:r>
              <a:rPr lang="en-US" sz="3000" i="1" dirty="0" err="1"/>
              <a:t>mình</a:t>
            </a:r>
            <a:r>
              <a:rPr lang="en-US" sz="3000" i="1" dirty="0"/>
              <a:t> </a:t>
            </a:r>
            <a:r>
              <a:rPr lang="en-US" sz="3000" i="1" dirty="0" err="1"/>
              <a:t>tế</a:t>
            </a:r>
            <a:r>
              <a:rPr lang="en-US" sz="3000" i="1" dirty="0"/>
              <a:t> </a:t>
            </a:r>
            <a:r>
              <a:rPr lang="en-US" sz="3000" i="1" dirty="0" err="1"/>
              <a:t>lễ</a:t>
            </a:r>
            <a:r>
              <a:rPr lang="en-US" sz="3000" i="1" dirty="0"/>
              <a:t> </a:t>
            </a:r>
            <a:r>
              <a:rPr lang="en-US" sz="3000" i="1" dirty="0" err="1"/>
              <a:t>trên</a:t>
            </a:r>
            <a:r>
              <a:rPr lang="en-US" sz="3000" i="1" dirty="0"/>
              <a:t> </a:t>
            </a:r>
            <a:r>
              <a:rPr lang="en-US" sz="3000" i="1" dirty="0" err="1"/>
              <a:t>bàn</a:t>
            </a:r>
            <a:r>
              <a:rPr lang="en-US" sz="3000" i="1" dirty="0"/>
              <a:t> </a:t>
            </a:r>
            <a:r>
              <a:rPr lang="en-US" sz="3000" i="1" dirty="0" err="1"/>
              <a:t>thờ</a:t>
            </a:r>
            <a:r>
              <a:rPr lang="en-US" sz="3000" i="1" dirty="0"/>
              <a:t>, con </a:t>
            </a:r>
            <a:r>
              <a:rPr lang="en-US" sz="3000" i="1" dirty="0" err="1"/>
              <a:t>lại</a:t>
            </a:r>
            <a:r>
              <a:rPr lang="en-US" sz="3000" i="1" dirty="0"/>
              <a:t> </a:t>
            </a:r>
            <a:r>
              <a:rPr lang="en-US" sz="3000" i="1" dirty="0" err="1"/>
              <a:t>dâng</a:t>
            </a:r>
            <a:r>
              <a:rPr lang="en-US" sz="3000" i="1" dirty="0"/>
              <a:t> </a:t>
            </a:r>
            <a:r>
              <a:rPr lang="en-US" sz="3000" i="1" dirty="0" err="1"/>
              <a:t>các</a:t>
            </a:r>
            <a:r>
              <a:rPr lang="en-US" sz="3000" i="1" dirty="0"/>
              <a:t> </a:t>
            </a:r>
            <a:r>
              <a:rPr lang="en-US" sz="3000" i="1" dirty="0" err="1"/>
              <a:t>sự</a:t>
            </a:r>
            <a:r>
              <a:rPr lang="en-US" sz="3000" i="1" dirty="0"/>
              <a:t> </a:t>
            </a:r>
            <a:r>
              <a:rPr lang="en-US" sz="3000" i="1" dirty="0" err="1"/>
              <a:t>ấy</a:t>
            </a:r>
            <a:r>
              <a:rPr lang="en-US" sz="3000" i="1" dirty="0"/>
              <a:t> </a:t>
            </a:r>
            <a:r>
              <a:rPr lang="en-US" sz="3000" i="1" dirty="0" err="1"/>
              <a:t>cho</a:t>
            </a:r>
            <a:r>
              <a:rPr lang="en-US" sz="3000" i="1" dirty="0"/>
              <a:t> </a:t>
            </a:r>
            <a:r>
              <a:rPr lang="en-US" sz="3000" i="1" dirty="0" err="1"/>
              <a:t>Trái</a:t>
            </a:r>
            <a:r>
              <a:rPr lang="en-US" sz="3000" i="1" dirty="0"/>
              <a:t> Tim </a:t>
            </a:r>
            <a:r>
              <a:rPr lang="en-US" sz="3000" i="1" dirty="0" err="1"/>
              <a:t>Chúa</a:t>
            </a:r>
            <a:r>
              <a:rPr lang="en-US" sz="3000" i="1" dirty="0"/>
              <a:t> </a:t>
            </a:r>
            <a:r>
              <a:rPr lang="en-US" sz="3000" i="1" dirty="0" err="1"/>
              <a:t>có</a:t>
            </a:r>
            <a:r>
              <a:rPr lang="en-US" sz="3000" i="1" dirty="0"/>
              <a:t> ý </a:t>
            </a:r>
            <a:r>
              <a:rPr lang="en-US" sz="3000" i="1" dirty="0" err="1"/>
              <a:t>cầu</a:t>
            </a:r>
            <a:r>
              <a:rPr lang="en-US" sz="3000" i="1" dirty="0"/>
              <a:t> </a:t>
            </a:r>
            <a:r>
              <a:rPr lang="en-US" sz="3000" i="1" dirty="0" err="1"/>
              <a:t>nguyện</a:t>
            </a:r>
            <a:r>
              <a:rPr lang="en-US" sz="3000" i="1" dirty="0"/>
              <a:t> </a:t>
            </a:r>
            <a:r>
              <a:rPr lang="en-US" sz="3000" i="1" dirty="0" err="1"/>
              <a:t>cách</a:t>
            </a:r>
            <a:r>
              <a:rPr lang="en-US" sz="3000" i="1" dirty="0"/>
              <a:t> </a:t>
            </a:r>
            <a:r>
              <a:rPr lang="en-US" sz="3000" i="1" dirty="0" err="1"/>
              <a:t>riêng</a:t>
            </a:r>
            <a:r>
              <a:rPr lang="en-US" sz="3000" i="1" dirty="0"/>
              <a:t> </a:t>
            </a:r>
            <a:r>
              <a:rPr lang="en-US" sz="3000" i="1" dirty="0" err="1"/>
              <a:t>theo</a:t>
            </a:r>
            <a:r>
              <a:rPr lang="en-US" sz="3000" i="1" dirty="0"/>
              <a:t> ý </a:t>
            </a:r>
            <a:r>
              <a:rPr lang="en-US" sz="3000" i="1" dirty="0" err="1"/>
              <a:t>Ðức</a:t>
            </a:r>
            <a:r>
              <a:rPr lang="en-US" sz="3000" i="1" dirty="0"/>
              <a:t> </a:t>
            </a:r>
            <a:r>
              <a:rPr lang="en-US" sz="3000" i="1" dirty="0" err="1"/>
              <a:t>Giáo</a:t>
            </a:r>
            <a:r>
              <a:rPr lang="en-US" sz="3000" i="1" dirty="0"/>
              <a:t> </a:t>
            </a:r>
            <a:r>
              <a:rPr lang="en-US" sz="3000" i="1" dirty="0" err="1"/>
              <a:t>Hoàng</a:t>
            </a:r>
            <a:r>
              <a:rPr lang="en-US" sz="3000" i="1" dirty="0"/>
              <a:t>. Amen</a:t>
            </a:r>
            <a:r>
              <a:rPr lang="en-US" sz="3000" i="1" dirty="0" smtClean="0"/>
              <a:t>.</a:t>
            </a:r>
            <a:endParaRPr lang="en-US" sz="3000" dirty="0"/>
          </a:p>
          <a:p>
            <a:pPr lvl="0"/>
            <a:r>
              <a:rPr lang="en-US" sz="3200" b="1" dirty="0" err="1"/>
              <a:t>Kinh</a:t>
            </a:r>
            <a:r>
              <a:rPr lang="en-US" sz="3200" b="1" dirty="0"/>
              <a:t> </a:t>
            </a:r>
            <a:r>
              <a:rPr lang="en-US" sz="3200" b="1" dirty="0" err="1"/>
              <a:t>Xin</a:t>
            </a:r>
            <a:r>
              <a:rPr lang="en-US" sz="3200" b="1" dirty="0"/>
              <a:t> </a:t>
            </a:r>
            <a:r>
              <a:rPr lang="en-US" sz="3200" b="1" dirty="0" err="1"/>
              <a:t>Ân</a:t>
            </a:r>
            <a:r>
              <a:rPr lang="en-US" sz="3200" b="1" dirty="0"/>
              <a:t> </a:t>
            </a:r>
            <a:r>
              <a:rPr lang="en-US" sz="3200" b="1" dirty="0" err="1"/>
              <a:t>Xá</a:t>
            </a:r>
            <a:r>
              <a:rPr lang="en-US" sz="3200" dirty="0"/>
              <a:t> – </a:t>
            </a:r>
            <a:r>
              <a:rPr lang="en-US" sz="3200" i="1" dirty="0"/>
              <a:t>Prayer for Indulgences</a:t>
            </a:r>
            <a:endParaRPr lang="en-US" sz="3200" dirty="0"/>
          </a:p>
          <a:p>
            <a:pPr marL="320040" lvl="1" indent="0">
              <a:buNone/>
            </a:pPr>
            <a:r>
              <a:rPr lang="en-US" sz="3000" i="1" dirty="0" err="1" smtClean="0"/>
              <a:t>Lạy</a:t>
            </a:r>
            <a:r>
              <a:rPr lang="en-US" sz="3000" i="1" dirty="0" smtClean="0"/>
              <a:t> </a:t>
            </a:r>
            <a:r>
              <a:rPr lang="en-US" sz="3000" i="1" dirty="0" err="1"/>
              <a:t>Chúa</a:t>
            </a:r>
            <a:r>
              <a:rPr lang="en-US" sz="3000" i="1" dirty="0"/>
              <a:t>, </a:t>
            </a:r>
            <a:r>
              <a:rPr lang="en-US" sz="3000" i="1" dirty="0" err="1"/>
              <a:t>xin</a:t>
            </a:r>
            <a:r>
              <a:rPr lang="en-US" sz="3000" i="1" dirty="0"/>
              <a:t> </a:t>
            </a:r>
            <a:r>
              <a:rPr lang="en-US" sz="3000" i="1" dirty="0" err="1"/>
              <a:t>cho</a:t>
            </a:r>
            <a:r>
              <a:rPr lang="en-US" sz="3000" i="1" dirty="0"/>
              <a:t> con </a:t>
            </a:r>
            <a:r>
              <a:rPr lang="en-US" sz="3000" i="1" dirty="0" err="1"/>
              <a:t>được</a:t>
            </a:r>
            <a:r>
              <a:rPr lang="en-US" sz="3000" i="1" dirty="0"/>
              <a:t> </a:t>
            </a:r>
            <a:r>
              <a:rPr lang="en-US" sz="3000" i="1" dirty="0" err="1"/>
              <a:t>hưởng</a:t>
            </a:r>
            <a:r>
              <a:rPr lang="en-US" sz="3000" i="1" dirty="0"/>
              <a:t> </a:t>
            </a:r>
            <a:r>
              <a:rPr lang="en-US" sz="3000" i="1" dirty="0" err="1"/>
              <a:t>nhờ</a:t>
            </a:r>
            <a:r>
              <a:rPr lang="en-US" sz="3000" i="1" dirty="0"/>
              <a:t> </a:t>
            </a:r>
            <a:r>
              <a:rPr lang="en-US" sz="3000" i="1" dirty="0" err="1"/>
              <a:t>các</a:t>
            </a:r>
            <a:r>
              <a:rPr lang="en-US" sz="3000" i="1" dirty="0"/>
              <a:t> </a:t>
            </a:r>
            <a:r>
              <a:rPr lang="en-US" sz="3000" i="1" dirty="0" err="1"/>
              <a:t>ân</a:t>
            </a:r>
            <a:r>
              <a:rPr lang="en-US" sz="3000" i="1" dirty="0"/>
              <a:t> </a:t>
            </a:r>
            <a:r>
              <a:rPr lang="en-US" sz="3000" i="1" dirty="0" err="1"/>
              <a:t>xá</a:t>
            </a:r>
            <a:r>
              <a:rPr lang="en-US" sz="3000" i="1" dirty="0"/>
              <a:t>, </a:t>
            </a:r>
            <a:r>
              <a:rPr lang="en-US" sz="3000" i="1" dirty="0" err="1"/>
              <a:t>bởi</a:t>
            </a:r>
            <a:r>
              <a:rPr lang="en-US" sz="3000" i="1" dirty="0"/>
              <a:t> </a:t>
            </a:r>
            <a:r>
              <a:rPr lang="en-US" sz="3000" i="1" dirty="0" err="1"/>
              <a:t>những</a:t>
            </a:r>
            <a:r>
              <a:rPr lang="en-US" sz="3000" i="1" dirty="0"/>
              <a:t> </a:t>
            </a:r>
            <a:r>
              <a:rPr lang="en-US" sz="3000" i="1" dirty="0" err="1"/>
              <a:t>việc</a:t>
            </a:r>
            <a:r>
              <a:rPr lang="en-US" sz="3000" i="1" dirty="0"/>
              <a:t> </a:t>
            </a:r>
            <a:r>
              <a:rPr lang="en-US" sz="3000" i="1" dirty="0" err="1"/>
              <a:t>lành</a:t>
            </a:r>
            <a:r>
              <a:rPr lang="en-US" sz="3000" i="1" dirty="0"/>
              <a:t> con </a:t>
            </a:r>
            <a:r>
              <a:rPr lang="en-US" sz="3000" i="1" dirty="0" err="1"/>
              <a:t>sẽ</a:t>
            </a:r>
            <a:r>
              <a:rPr lang="en-US" sz="3000" i="1" dirty="0"/>
              <a:t> </a:t>
            </a:r>
            <a:r>
              <a:rPr lang="en-US" sz="3000" i="1" dirty="0" err="1"/>
              <a:t>làm</a:t>
            </a:r>
            <a:r>
              <a:rPr lang="en-US" sz="3000" i="1" dirty="0"/>
              <a:t> </a:t>
            </a:r>
            <a:r>
              <a:rPr lang="en-US" sz="3000" i="1" dirty="0" err="1"/>
              <a:t>trong</a:t>
            </a:r>
            <a:r>
              <a:rPr lang="en-US" sz="3000" i="1" dirty="0"/>
              <a:t> </a:t>
            </a:r>
            <a:r>
              <a:rPr lang="en-US" sz="3000" i="1" dirty="0" err="1"/>
              <a:t>ngày</a:t>
            </a:r>
            <a:r>
              <a:rPr lang="en-US" sz="3000" i="1" dirty="0"/>
              <a:t> </a:t>
            </a:r>
            <a:r>
              <a:rPr lang="en-US" sz="3000" i="1" dirty="0" err="1"/>
              <a:t>hôm</a:t>
            </a:r>
            <a:r>
              <a:rPr lang="en-US" sz="3000" i="1" dirty="0"/>
              <a:t> nay, </a:t>
            </a:r>
            <a:r>
              <a:rPr lang="en-US" sz="3000" i="1" dirty="0" err="1"/>
              <a:t>hoặc</a:t>
            </a:r>
            <a:r>
              <a:rPr lang="en-US" sz="3000" i="1" dirty="0"/>
              <a:t> </a:t>
            </a:r>
            <a:r>
              <a:rPr lang="en-US" sz="3000" i="1" dirty="0" err="1"/>
              <a:t>những</a:t>
            </a:r>
            <a:r>
              <a:rPr lang="en-US" sz="3000" i="1" dirty="0"/>
              <a:t> </a:t>
            </a:r>
            <a:r>
              <a:rPr lang="en-US" sz="3000" i="1" dirty="0" err="1"/>
              <a:t>ân</a:t>
            </a:r>
            <a:r>
              <a:rPr lang="en-US" sz="3000" i="1" dirty="0"/>
              <a:t> </a:t>
            </a:r>
            <a:r>
              <a:rPr lang="en-US" sz="3000" i="1" dirty="0" err="1"/>
              <a:t>xá</a:t>
            </a:r>
            <a:r>
              <a:rPr lang="en-US" sz="3000" i="1" dirty="0"/>
              <a:t> </a:t>
            </a:r>
            <a:r>
              <a:rPr lang="en-US" sz="3000" i="1" dirty="0" err="1"/>
              <a:t>nào</a:t>
            </a:r>
            <a:r>
              <a:rPr lang="en-US" sz="3000" i="1" dirty="0"/>
              <a:t> </a:t>
            </a:r>
            <a:r>
              <a:rPr lang="en-US" sz="3000" i="1" dirty="0" err="1"/>
              <a:t>có</a:t>
            </a:r>
            <a:r>
              <a:rPr lang="en-US" sz="3000" i="1" dirty="0"/>
              <a:t> </a:t>
            </a:r>
            <a:r>
              <a:rPr lang="en-US" sz="3000" i="1" dirty="0" err="1"/>
              <a:t>thể</a:t>
            </a:r>
            <a:r>
              <a:rPr lang="en-US" sz="3000" i="1" dirty="0"/>
              <a:t> </a:t>
            </a:r>
            <a:r>
              <a:rPr lang="en-US" sz="3000" i="1" dirty="0" err="1"/>
              <a:t>chỉ</a:t>
            </a:r>
            <a:r>
              <a:rPr lang="en-US" sz="3000" i="1" dirty="0"/>
              <a:t> </a:t>
            </a:r>
            <a:r>
              <a:rPr lang="en-US" sz="3000" i="1" dirty="0" err="1"/>
              <a:t>cho</a:t>
            </a:r>
            <a:r>
              <a:rPr lang="en-US" sz="3000" i="1" dirty="0"/>
              <a:t> </a:t>
            </a:r>
            <a:r>
              <a:rPr lang="en-US" sz="3000" i="1" dirty="0" err="1"/>
              <a:t>các</a:t>
            </a:r>
            <a:r>
              <a:rPr lang="en-US" sz="3000" i="1" dirty="0"/>
              <a:t> </a:t>
            </a:r>
            <a:r>
              <a:rPr lang="en-US" sz="3000" i="1" dirty="0" err="1"/>
              <a:t>linh</a:t>
            </a:r>
            <a:r>
              <a:rPr lang="en-US" sz="3000" i="1" dirty="0"/>
              <a:t> </a:t>
            </a:r>
            <a:r>
              <a:rPr lang="en-US" sz="3000" i="1" dirty="0" err="1"/>
              <a:t>hồn</a:t>
            </a:r>
            <a:r>
              <a:rPr lang="en-US" sz="3000" i="1" dirty="0"/>
              <a:t> </a:t>
            </a:r>
            <a:r>
              <a:rPr lang="en-US" sz="3000" i="1" dirty="0" err="1"/>
              <a:t>nơi</a:t>
            </a:r>
            <a:r>
              <a:rPr lang="en-US" sz="3000" i="1" dirty="0"/>
              <a:t> </a:t>
            </a:r>
            <a:r>
              <a:rPr lang="en-US" sz="3000" i="1" dirty="0" err="1"/>
              <a:t>luyện</a:t>
            </a:r>
            <a:r>
              <a:rPr lang="en-US" sz="3000" i="1" dirty="0"/>
              <a:t> </a:t>
            </a:r>
            <a:r>
              <a:rPr lang="en-US" sz="3000" i="1" dirty="0" err="1"/>
              <a:t>ngục</a:t>
            </a:r>
            <a:r>
              <a:rPr lang="en-US" sz="3000" i="1" dirty="0"/>
              <a:t>, </a:t>
            </a:r>
            <a:r>
              <a:rPr lang="en-US" sz="3000" i="1" dirty="0" err="1"/>
              <a:t>thì</a:t>
            </a:r>
            <a:r>
              <a:rPr lang="en-US" sz="3000" i="1" dirty="0"/>
              <a:t> </a:t>
            </a:r>
            <a:r>
              <a:rPr lang="en-US" sz="3000" i="1" dirty="0" err="1"/>
              <a:t>xin</a:t>
            </a:r>
            <a:r>
              <a:rPr lang="en-US" sz="3000" i="1" dirty="0"/>
              <a:t> </a:t>
            </a:r>
            <a:r>
              <a:rPr lang="en-US" sz="3000" i="1" dirty="0" err="1"/>
              <a:t>Chúa</a:t>
            </a:r>
            <a:r>
              <a:rPr lang="en-US" sz="3000" i="1" dirty="0"/>
              <a:t> </a:t>
            </a:r>
            <a:r>
              <a:rPr lang="en-US" sz="3000" i="1" dirty="0" err="1"/>
              <a:t>cũng</a:t>
            </a:r>
            <a:r>
              <a:rPr lang="en-US" sz="3000" i="1" dirty="0"/>
              <a:t> ban </a:t>
            </a:r>
            <a:r>
              <a:rPr lang="en-US" sz="3000" i="1" dirty="0" err="1"/>
              <a:t>cho</a:t>
            </a:r>
            <a:r>
              <a:rPr lang="en-US" sz="3000" i="1" dirty="0"/>
              <a:t> </a:t>
            </a:r>
            <a:r>
              <a:rPr lang="en-US" sz="3000" i="1" dirty="0" err="1"/>
              <a:t>các</a:t>
            </a:r>
            <a:r>
              <a:rPr lang="en-US" sz="3000" i="1" dirty="0"/>
              <a:t> </a:t>
            </a:r>
            <a:r>
              <a:rPr lang="en-US" sz="3000" i="1" dirty="0" err="1"/>
              <a:t>linh</a:t>
            </a:r>
            <a:r>
              <a:rPr lang="en-US" sz="3000" i="1" dirty="0"/>
              <a:t> </a:t>
            </a:r>
            <a:r>
              <a:rPr lang="en-US" sz="3000" i="1" dirty="0" err="1"/>
              <a:t>hồn</a:t>
            </a:r>
            <a:r>
              <a:rPr lang="en-US" sz="3000" i="1" dirty="0"/>
              <a:t> </a:t>
            </a:r>
            <a:r>
              <a:rPr lang="en-US" sz="3000" i="1" dirty="0" err="1"/>
              <a:t>ấy</a:t>
            </a:r>
            <a:r>
              <a:rPr lang="en-US" sz="3000" i="1" dirty="0"/>
              <a:t>.</a:t>
            </a:r>
            <a:endParaRPr lang="en-US" sz="3000" dirty="0"/>
          </a:p>
          <a:p>
            <a:pPr marL="320040" lvl="1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63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9067800" cy="868362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Dâng</a:t>
            </a:r>
            <a:r>
              <a:rPr lang="en-US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Ngày</a:t>
            </a:r>
            <a:r>
              <a:rPr lang="en-US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- Morning Prayer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95400"/>
            <a:ext cx="8763000" cy="5943600"/>
          </a:xfrm>
        </p:spPr>
        <p:txBody>
          <a:bodyPr>
            <a:normAutofit/>
          </a:bodyPr>
          <a:lstStyle/>
          <a:p>
            <a:pPr lvl="0"/>
            <a:r>
              <a:rPr lang="en-US" sz="2800" b="1" dirty="0" err="1"/>
              <a:t>Kinh</a:t>
            </a:r>
            <a:r>
              <a:rPr lang="en-US" sz="2800" b="1" dirty="0"/>
              <a:t> </a:t>
            </a:r>
            <a:r>
              <a:rPr lang="en-US" sz="2800" b="1" dirty="0" err="1"/>
              <a:t>Lạy</a:t>
            </a:r>
            <a:r>
              <a:rPr lang="en-US" sz="2800" b="1" dirty="0"/>
              <a:t> Cha, </a:t>
            </a:r>
            <a:r>
              <a:rPr lang="en-US" sz="2800" b="1" dirty="0" err="1"/>
              <a:t>Kinh</a:t>
            </a:r>
            <a:r>
              <a:rPr lang="en-US" sz="2800" b="1" dirty="0"/>
              <a:t> </a:t>
            </a:r>
            <a:r>
              <a:rPr lang="en-US" sz="2800" b="1" dirty="0" err="1"/>
              <a:t>Kính</a:t>
            </a:r>
            <a:r>
              <a:rPr lang="en-US" sz="2800" b="1" dirty="0"/>
              <a:t> </a:t>
            </a:r>
            <a:r>
              <a:rPr lang="en-US" sz="2800" b="1" dirty="0" err="1"/>
              <a:t>Mừng</a:t>
            </a:r>
            <a:r>
              <a:rPr lang="en-US" sz="2800" b="1" dirty="0"/>
              <a:t>, </a:t>
            </a:r>
            <a:r>
              <a:rPr lang="en-US" sz="2800" b="1" dirty="0" err="1"/>
              <a:t>Kinh</a:t>
            </a:r>
            <a:r>
              <a:rPr lang="en-US" sz="2800" b="1" dirty="0"/>
              <a:t> Tin </a:t>
            </a:r>
            <a:r>
              <a:rPr lang="en-US" sz="2800" b="1" dirty="0" err="1"/>
              <a:t>Kính</a:t>
            </a:r>
            <a:r>
              <a:rPr lang="en-US" sz="2800" dirty="0"/>
              <a:t> – </a:t>
            </a:r>
            <a:r>
              <a:rPr lang="en-US" sz="2800" i="1" dirty="0"/>
              <a:t>The Our Father, the Hail Mary, the Apostles' Creed (For indulgence requirements)</a:t>
            </a:r>
            <a:endParaRPr lang="en-US" sz="2800" dirty="0"/>
          </a:p>
          <a:p>
            <a:pPr marL="320040" lvl="1" indent="0">
              <a:buNone/>
            </a:pPr>
            <a:r>
              <a:rPr lang="en-US" sz="2200" i="1" dirty="0" err="1"/>
              <a:t>Tôi</a:t>
            </a:r>
            <a:r>
              <a:rPr lang="en-US" sz="2200" i="1" dirty="0"/>
              <a:t> tin </a:t>
            </a:r>
            <a:r>
              <a:rPr lang="en-US" sz="2200" i="1" dirty="0" err="1"/>
              <a:t>kính</a:t>
            </a:r>
            <a:r>
              <a:rPr lang="en-US" sz="2200" i="1" dirty="0"/>
              <a:t> </a:t>
            </a:r>
            <a:r>
              <a:rPr lang="en-US" sz="2200" i="1" dirty="0" err="1"/>
              <a:t>Đức</a:t>
            </a:r>
            <a:r>
              <a:rPr lang="en-US" sz="2200" i="1" dirty="0"/>
              <a:t> </a:t>
            </a:r>
            <a:r>
              <a:rPr lang="en-US" sz="2200" i="1" dirty="0" err="1"/>
              <a:t>Chúa</a:t>
            </a:r>
            <a:r>
              <a:rPr lang="en-US" sz="2200" i="1" dirty="0"/>
              <a:t> </a:t>
            </a:r>
            <a:r>
              <a:rPr lang="en-US" sz="2200" i="1" dirty="0" err="1"/>
              <a:t>Trời</a:t>
            </a:r>
            <a:r>
              <a:rPr lang="en-US" sz="2200" i="1" dirty="0"/>
              <a:t> </a:t>
            </a:r>
            <a:r>
              <a:rPr lang="en-US" sz="2200" i="1" dirty="0" err="1"/>
              <a:t>là</a:t>
            </a:r>
            <a:r>
              <a:rPr lang="en-US" sz="2200" i="1" dirty="0"/>
              <a:t> Cha </a:t>
            </a:r>
            <a:r>
              <a:rPr lang="en-US" sz="2200" i="1" dirty="0" err="1"/>
              <a:t>phép</a:t>
            </a:r>
            <a:r>
              <a:rPr lang="en-US" sz="2200" i="1" dirty="0"/>
              <a:t> </a:t>
            </a:r>
            <a:r>
              <a:rPr lang="en-US" sz="2200" i="1" dirty="0" err="1"/>
              <a:t>tắc</a:t>
            </a:r>
            <a:r>
              <a:rPr lang="en-US" sz="2200" i="1" dirty="0"/>
              <a:t> </a:t>
            </a:r>
            <a:r>
              <a:rPr lang="en-US" sz="2200" i="1" dirty="0" err="1"/>
              <a:t>vô</a:t>
            </a:r>
            <a:r>
              <a:rPr lang="en-US" sz="2200" i="1" dirty="0"/>
              <a:t> </a:t>
            </a:r>
            <a:r>
              <a:rPr lang="en-US" sz="2200" i="1" dirty="0" err="1"/>
              <a:t>cùng</a:t>
            </a:r>
            <a:r>
              <a:rPr lang="en-US" sz="2200" i="1" dirty="0"/>
              <a:t>, </a:t>
            </a:r>
            <a:r>
              <a:rPr lang="en-US" sz="2200" i="1" dirty="0" err="1"/>
              <a:t>dựng</a:t>
            </a:r>
            <a:r>
              <a:rPr lang="en-US" sz="2200" i="1" dirty="0"/>
              <a:t> </a:t>
            </a:r>
            <a:r>
              <a:rPr lang="en-US" sz="2200" i="1" dirty="0" err="1"/>
              <a:t>nên</a:t>
            </a:r>
            <a:r>
              <a:rPr lang="en-US" sz="2200" i="1" dirty="0"/>
              <a:t> </a:t>
            </a:r>
            <a:r>
              <a:rPr lang="en-US" sz="2200" i="1" dirty="0" err="1"/>
              <a:t>trời</a:t>
            </a:r>
            <a:r>
              <a:rPr lang="en-US" sz="2200" i="1" dirty="0"/>
              <a:t> </a:t>
            </a:r>
            <a:r>
              <a:rPr lang="en-US" sz="2200" i="1" dirty="0" err="1"/>
              <a:t>đất</a:t>
            </a:r>
            <a:r>
              <a:rPr lang="en-US" sz="2200" i="1" dirty="0"/>
              <a:t>. </a:t>
            </a:r>
            <a:r>
              <a:rPr lang="en-US" sz="2200" i="1" dirty="0" err="1"/>
              <a:t>Tôi</a:t>
            </a:r>
            <a:r>
              <a:rPr lang="en-US" sz="2200" i="1" dirty="0"/>
              <a:t> tin </a:t>
            </a:r>
            <a:r>
              <a:rPr lang="en-US" sz="2200" i="1" dirty="0" err="1"/>
              <a:t>kính</a:t>
            </a:r>
            <a:r>
              <a:rPr lang="en-US" sz="2200" i="1" dirty="0"/>
              <a:t> </a:t>
            </a:r>
            <a:r>
              <a:rPr lang="en-US" sz="2200" i="1" dirty="0" err="1"/>
              <a:t>Đức</a:t>
            </a:r>
            <a:r>
              <a:rPr lang="en-US" sz="2200" i="1" dirty="0"/>
              <a:t> </a:t>
            </a:r>
            <a:r>
              <a:rPr lang="en-US" sz="2200" i="1" dirty="0" err="1"/>
              <a:t>Chúa</a:t>
            </a:r>
            <a:r>
              <a:rPr lang="en-US" sz="2200" i="1" dirty="0"/>
              <a:t> </a:t>
            </a:r>
            <a:r>
              <a:rPr lang="en-US" sz="2200" i="1" dirty="0" err="1"/>
              <a:t>Giêsu</a:t>
            </a:r>
            <a:r>
              <a:rPr lang="en-US" sz="2200" i="1" dirty="0"/>
              <a:t> </a:t>
            </a:r>
            <a:r>
              <a:rPr lang="en-US" sz="2200" i="1" dirty="0" err="1"/>
              <a:t>Kitô</a:t>
            </a:r>
            <a:r>
              <a:rPr lang="en-US" sz="2200" i="1" dirty="0"/>
              <a:t> </a:t>
            </a:r>
            <a:r>
              <a:rPr lang="en-US" sz="2200" i="1" dirty="0" err="1"/>
              <a:t>là</a:t>
            </a:r>
            <a:r>
              <a:rPr lang="en-US" sz="2200" i="1" dirty="0"/>
              <a:t> Con </a:t>
            </a:r>
            <a:r>
              <a:rPr lang="en-US" sz="2200" i="1" dirty="0" err="1"/>
              <a:t>một</a:t>
            </a:r>
            <a:r>
              <a:rPr lang="en-US" sz="2200" i="1" dirty="0"/>
              <a:t> </a:t>
            </a:r>
            <a:r>
              <a:rPr lang="en-US" sz="2200" i="1" dirty="0" err="1"/>
              <a:t>Đức</a:t>
            </a:r>
            <a:r>
              <a:rPr lang="en-US" sz="2200" i="1" dirty="0"/>
              <a:t> </a:t>
            </a:r>
            <a:r>
              <a:rPr lang="en-US" sz="2200" i="1" dirty="0" err="1"/>
              <a:t>Chúa</a:t>
            </a:r>
            <a:r>
              <a:rPr lang="en-US" sz="2200" i="1" dirty="0"/>
              <a:t> Cha, </a:t>
            </a:r>
            <a:r>
              <a:rPr lang="en-US" sz="2200" i="1" dirty="0" err="1"/>
              <a:t>cùng</a:t>
            </a:r>
            <a:r>
              <a:rPr lang="en-US" sz="2200" i="1" dirty="0"/>
              <a:t> </a:t>
            </a:r>
            <a:r>
              <a:rPr lang="en-US" sz="2200" i="1" dirty="0" err="1"/>
              <a:t>là</a:t>
            </a:r>
            <a:r>
              <a:rPr lang="en-US" sz="2200" i="1" dirty="0"/>
              <a:t> </a:t>
            </a:r>
            <a:r>
              <a:rPr lang="en-US" sz="2200" i="1" dirty="0" err="1"/>
              <a:t>Chúa</a:t>
            </a:r>
            <a:r>
              <a:rPr lang="en-US" sz="2200" i="1" dirty="0"/>
              <a:t> </a:t>
            </a:r>
            <a:r>
              <a:rPr lang="en-US" sz="2200" i="1" dirty="0" err="1"/>
              <a:t>chúng</a:t>
            </a:r>
            <a:r>
              <a:rPr lang="en-US" sz="2200" i="1" dirty="0"/>
              <a:t> </a:t>
            </a:r>
            <a:r>
              <a:rPr lang="en-US" sz="2200" i="1" dirty="0" err="1"/>
              <a:t>tôi</a:t>
            </a:r>
            <a:r>
              <a:rPr lang="en-US" sz="2200" i="1" dirty="0"/>
              <a:t>. </a:t>
            </a:r>
            <a:r>
              <a:rPr lang="en-US" sz="2200" i="1" dirty="0" err="1"/>
              <a:t>Bởi</a:t>
            </a:r>
            <a:r>
              <a:rPr lang="en-US" sz="2200" i="1" dirty="0"/>
              <a:t> </a:t>
            </a:r>
            <a:r>
              <a:rPr lang="en-US" sz="2200" i="1" dirty="0" err="1"/>
              <a:t>phép</a:t>
            </a:r>
            <a:r>
              <a:rPr lang="en-US" sz="2200" i="1" dirty="0"/>
              <a:t> </a:t>
            </a:r>
            <a:r>
              <a:rPr lang="en-US" sz="2200" i="1" dirty="0" err="1"/>
              <a:t>Đức</a:t>
            </a:r>
            <a:r>
              <a:rPr lang="en-US" sz="2200" i="1" dirty="0"/>
              <a:t> </a:t>
            </a:r>
            <a:r>
              <a:rPr lang="en-US" sz="2200" i="1" dirty="0" err="1"/>
              <a:t>Chúa</a:t>
            </a:r>
            <a:r>
              <a:rPr lang="en-US" sz="2200" i="1" dirty="0"/>
              <a:t> </a:t>
            </a:r>
            <a:r>
              <a:rPr lang="en-US" sz="2200" i="1" dirty="0" err="1"/>
              <a:t>Thánh</a:t>
            </a:r>
            <a:r>
              <a:rPr lang="en-US" sz="2200" i="1" dirty="0"/>
              <a:t> </a:t>
            </a:r>
            <a:r>
              <a:rPr lang="en-US" sz="2200" i="1" dirty="0" err="1"/>
              <a:t>Thần</a:t>
            </a:r>
            <a:r>
              <a:rPr lang="en-US" sz="2200" i="1" dirty="0"/>
              <a:t> </a:t>
            </a:r>
            <a:r>
              <a:rPr lang="en-US" sz="2200" i="1" dirty="0" err="1"/>
              <a:t>mà</a:t>
            </a:r>
            <a:r>
              <a:rPr lang="en-US" sz="2200" i="1" dirty="0"/>
              <a:t> </a:t>
            </a:r>
            <a:r>
              <a:rPr lang="en-US" sz="2200" i="1" dirty="0" err="1"/>
              <a:t>Người</a:t>
            </a:r>
            <a:r>
              <a:rPr lang="en-US" sz="2200" i="1" dirty="0"/>
              <a:t> </a:t>
            </a:r>
            <a:r>
              <a:rPr lang="en-US" sz="2200" i="1" dirty="0" err="1"/>
              <a:t>xuống</a:t>
            </a:r>
            <a:r>
              <a:rPr lang="en-US" sz="2200" i="1" dirty="0"/>
              <a:t> </a:t>
            </a:r>
            <a:r>
              <a:rPr lang="en-US" sz="2200" i="1" dirty="0" err="1"/>
              <a:t>thai</a:t>
            </a:r>
            <a:r>
              <a:rPr lang="en-US" sz="2200" i="1" dirty="0"/>
              <a:t>, </a:t>
            </a:r>
            <a:r>
              <a:rPr lang="en-US" sz="2200" i="1" dirty="0" err="1"/>
              <a:t>sinh</a:t>
            </a:r>
            <a:r>
              <a:rPr lang="en-US" sz="2200" i="1" dirty="0"/>
              <a:t> </a:t>
            </a:r>
            <a:r>
              <a:rPr lang="en-US" sz="2200" i="1" dirty="0" err="1"/>
              <a:t>bởi</a:t>
            </a:r>
            <a:r>
              <a:rPr lang="en-US" sz="2200" i="1" dirty="0"/>
              <a:t> </a:t>
            </a:r>
            <a:r>
              <a:rPr lang="en-US" sz="2200" i="1" dirty="0" err="1"/>
              <a:t>Đức</a:t>
            </a:r>
            <a:r>
              <a:rPr lang="en-US" sz="2200" i="1" dirty="0"/>
              <a:t> </a:t>
            </a:r>
            <a:r>
              <a:rPr lang="en-US" sz="2200" i="1" dirty="0" err="1"/>
              <a:t>Bà</a:t>
            </a:r>
            <a:r>
              <a:rPr lang="en-US" sz="2200" i="1" dirty="0"/>
              <a:t> Maria </a:t>
            </a:r>
            <a:r>
              <a:rPr lang="en-US" sz="2200" i="1" dirty="0" err="1"/>
              <a:t>đồng</a:t>
            </a:r>
            <a:r>
              <a:rPr lang="en-US" sz="2200" i="1" dirty="0"/>
              <a:t> </a:t>
            </a:r>
            <a:r>
              <a:rPr lang="en-US" sz="2200" i="1" dirty="0" err="1"/>
              <a:t>trinh</a:t>
            </a:r>
            <a:r>
              <a:rPr lang="en-US" sz="2200" i="1" dirty="0"/>
              <a:t>, </a:t>
            </a:r>
            <a:r>
              <a:rPr lang="en-US" sz="2200" i="1" dirty="0" err="1"/>
              <a:t>chịu</a:t>
            </a:r>
            <a:r>
              <a:rPr lang="en-US" sz="2200" i="1" dirty="0"/>
              <a:t> </a:t>
            </a:r>
            <a:r>
              <a:rPr lang="en-US" sz="2200" i="1" dirty="0" err="1"/>
              <a:t>nạn</a:t>
            </a:r>
            <a:r>
              <a:rPr lang="en-US" sz="2200" i="1" dirty="0"/>
              <a:t> </a:t>
            </a:r>
            <a:r>
              <a:rPr lang="en-US" sz="2200" i="1" dirty="0" err="1"/>
              <a:t>đời</a:t>
            </a:r>
            <a:r>
              <a:rPr lang="en-US" sz="2200" i="1" dirty="0"/>
              <a:t> </a:t>
            </a:r>
            <a:r>
              <a:rPr lang="en-US" sz="2200" i="1" dirty="0" err="1"/>
              <a:t>quan</a:t>
            </a:r>
            <a:r>
              <a:rPr lang="en-US" sz="2200" i="1" dirty="0"/>
              <a:t> </a:t>
            </a:r>
            <a:r>
              <a:rPr lang="en-US" sz="2200" i="1" dirty="0" err="1"/>
              <a:t>Phongxiô</a:t>
            </a:r>
            <a:r>
              <a:rPr lang="en-US" sz="2200" i="1" dirty="0"/>
              <a:t> </a:t>
            </a:r>
            <a:r>
              <a:rPr lang="en-US" sz="2200" i="1" dirty="0" err="1"/>
              <a:t>Philatô</a:t>
            </a:r>
            <a:r>
              <a:rPr lang="en-US" sz="2200" i="1" dirty="0"/>
              <a:t>, </a:t>
            </a:r>
            <a:r>
              <a:rPr lang="en-US" sz="2200" i="1" dirty="0" err="1"/>
              <a:t>chịu</a:t>
            </a:r>
            <a:r>
              <a:rPr lang="en-US" sz="2200" i="1" dirty="0"/>
              <a:t> </a:t>
            </a:r>
            <a:r>
              <a:rPr lang="en-US" sz="2200" i="1" dirty="0" err="1"/>
              <a:t>đóng</a:t>
            </a:r>
            <a:r>
              <a:rPr lang="en-US" sz="2200" i="1" dirty="0"/>
              <a:t> </a:t>
            </a:r>
            <a:r>
              <a:rPr lang="en-US" sz="2200" i="1" dirty="0" err="1"/>
              <a:t>đinh</a:t>
            </a:r>
            <a:r>
              <a:rPr lang="en-US" sz="2200" i="1" dirty="0"/>
              <a:t> </a:t>
            </a:r>
            <a:r>
              <a:rPr lang="en-US" sz="2200" i="1" dirty="0" err="1"/>
              <a:t>trên</a:t>
            </a:r>
            <a:r>
              <a:rPr lang="en-US" sz="2200" i="1" dirty="0"/>
              <a:t> </a:t>
            </a:r>
            <a:r>
              <a:rPr lang="en-US" sz="2200" i="1" dirty="0" err="1"/>
              <a:t>cây</a:t>
            </a:r>
            <a:r>
              <a:rPr lang="en-US" sz="2200" i="1" dirty="0"/>
              <a:t> </a:t>
            </a:r>
            <a:r>
              <a:rPr lang="en-US" sz="2200" i="1" dirty="0" err="1"/>
              <a:t>thánh</a:t>
            </a:r>
            <a:r>
              <a:rPr lang="en-US" sz="2200" i="1" dirty="0"/>
              <a:t> </a:t>
            </a:r>
            <a:r>
              <a:rPr lang="en-US" sz="2200" i="1" dirty="0" err="1"/>
              <a:t>giá</a:t>
            </a:r>
            <a:r>
              <a:rPr lang="en-US" sz="2200" i="1" dirty="0"/>
              <a:t>, </a:t>
            </a:r>
            <a:r>
              <a:rPr lang="en-US" sz="2200" i="1" dirty="0" err="1"/>
              <a:t>chết</a:t>
            </a:r>
            <a:r>
              <a:rPr lang="en-US" sz="2200" i="1" dirty="0"/>
              <a:t> </a:t>
            </a:r>
            <a:r>
              <a:rPr lang="en-US" sz="2200" i="1" dirty="0" err="1"/>
              <a:t>và</a:t>
            </a:r>
            <a:r>
              <a:rPr lang="en-US" sz="2200" i="1" dirty="0"/>
              <a:t> </a:t>
            </a:r>
            <a:r>
              <a:rPr lang="en-US" sz="2200" i="1" dirty="0" err="1"/>
              <a:t>táng</a:t>
            </a:r>
            <a:r>
              <a:rPr lang="en-US" sz="2200" i="1" dirty="0"/>
              <a:t> </a:t>
            </a:r>
            <a:r>
              <a:rPr lang="en-US" sz="2200" i="1" dirty="0" err="1"/>
              <a:t>xác</a:t>
            </a:r>
            <a:r>
              <a:rPr lang="en-US" sz="2200" i="1" dirty="0"/>
              <a:t>, </a:t>
            </a:r>
            <a:r>
              <a:rPr lang="en-US" sz="2200" i="1" dirty="0" err="1"/>
              <a:t>xuống</a:t>
            </a:r>
            <a:r>
              <a:rPr lang="en-US" sz="2200" i="1" dirty="0"/>
              <a:t> </a:t>
            </a:r>
            <a:r>
              <a:rPr lang="en-US" sz="2200" i="1" dirty="0" err="1"/>
              <a:t>ngục</a:t>
            </a:r>
            <a:r>
              <a:rPr lang="en-US" sz="2200" i="1" dirty="0"/>
              <a:t> </a:t>
            </a:r>
            <a:r>
              <a:rPr lang="en-US" sz="2200" i="1" dirty="0" err="1"/>
              <a:t>tổ</a:t>
            </a:r>
            <a:r>
              <a:rPr lang="en-US" sz="2200" i="1" dirty="0"/>
              <a:t> </a:t>
            </a:r>
            <a:r>
              <a:rPr lang="en-US" sz="2200" i="1" dirty="0" err="1"/>
              <a:t>tông</a:t>
            </a:r>
            <a:r>
              <a:rPr lang="en-US" sz="2200" i="1" dirty="0"/>
              <a:t>, </a:t>
            </a:r>
            <a:r>
              <a:rPr lang="en-US" sz="2200" i="1" dirty="0" err="1"/>
              <a:t>ngày</a:t>
            </a:r>
            <a:r>
              <a:rPr lang="en-US" sz="2200" i="1" dirty="0"/>
              <a:t> </a:t>
            </a:r>
            <a:r>
              <a:rPr lang="en-US" sz="2200" i="1" dirty="0" err="1"/>
              <a:t>thứ</a:t>
            </a:r>
            <a:r>
              <a:rPr lang="en-US" sz="2200" i="1" dirty="0"/>
              <a:t> </a:t>
            </a:r>
            <a:r>
              <a:rPr lang="en-US" sz="2200" i="1" dirty="0" err="1"/>
              <a:t>ba</a:t>
            </a:r>
            <a:r>
              <a:rPr lang="en-US" sz="2200" i="1" dirty="0"/>
              <a:t> </a:t>
            </a:r>
            <a:r>
              <a:rPr lang="en-US" sz="2200" i="1" dirty="0" err="1"/>
              <a:t>bởi</a:t>
            </a:r>
            <a:r>
              <a:rPr lang="en-US" sz="2200" i="1" dirty="0"/>
              <a:t> </a:t>
            </a:r>
            <a:r>
              <a:rPr lang="en-US" sz="2200" i="1" dirty="0" err="1"/>
              <a:t>trong</a:t>
            </a:r>
            <a:r>
              <a:rPr lang="en-US" sz="2200" i="1" dirty="0"/>
              <a:t> </a:t>
            </a:r>
            <a:r>
              <a:rPr lang="en-US" sz="2200" i="1" dirty="0" err="1"/>
              <a:t>kẻ</a:t>
            </a:r>
            <a:r>
              <a:rPr lang="en-US" sz="2200" i="1" dirty="0"/>
              <a:t> </a:t>
            </a:r>
            <a:r>
              <a:rPr lang="en-US" sz="2200" i="1" dirty="0" err="1"/>
              <a:t>chết</a:t>
            </a:r>
            <a:r>
              <a:rPr lang="en-US" sz="2200" i="1" dirty="0"/>
              <a:t> </a:t>
            </a:r>
            <a:r>
              <a:rPr lang="en-US" sz="2200" i="1" dirty="0" err="1"/>
              <a:t>mà</a:t>
            </a:r>
            <a:r>
              <a:rPr lang="en-US" sz="2200" i="1" dirty="0"/>
              <a:t> </a:t>
            </a:r>
            <a:r>
              <a:rPr lang="en-US" sz="2200" i="1" dirty="0" err="1"/>
              <a:t>sống</a:t>
            </a:r>
            <a:r>
              <a:rPr lang="en-US" sz="2200" i="1" dirty="0"/>
              <a:t> </a:t>
            </a:r>
            <a:r>
              <a:rPr lang="en-US" sz="2200" i="1" dirty="0" err="1"/>
              <a:t>lại</a:t>
            </a:r>
            <a:r>
              <a:rPr lang="en-US" sz="2200" i="1" dirty="0"/>
              <a:t>, </a:t>
            </a:r>
            <a:r>
              <a:rPr lang="en-US" sz="2200" i="1" dirty="0" err="1"/>
              <a:t>lên</a:t>
            </a:r>
            <a:r>
              <a:rPr lang="en-US" sz="2200" i="1" dirty="0"/>
              <a:t> </a:t>
            </a:r>
            <a:r>
              <a:rPr lang="en-US" sz="2200" i="1" dirty="0" err="1"/>
              <a:t>trời</a:t>
            </a:r>
            <a:r>
              <a:rPr lang="en-US" sz="2200" i="1" dirty="0"/>
              <a:t>, </a:t>
            </a:r>
            <a:r>
              <a:rPr lang="en-US" sz="2200" i="1" dirty="0" err="1"/>
              <a:t>ngự</a:t>
            </a:r>
            <a:r>
              <a:rPr lang="en-US" sz="2200" i="1" dirty="0"/>
              <a:t> </a:t>
            </a:r>
            <a:r>
              <a:rPr lang="en-US" sz="2200" i="1" dirty="0" err="1"/>
              <a:t>bên</a:t>
            </a:r>
            <a:r>
              <a:rPr lang="en-US" sz="2200" i="1" dirty="0"/>
              <a:t> </a:t>
            </a:r>
            <a:r>
              <a:rPr lang="en-US" sz="2200" i="1" dirty="0" err="1"/>
              <a:t>hữu</a:t>
            </a:r>
            <a:r>
              <a:rPr lang="en-US" sz="2200" i="1" dirty="0"/>
              <a:t> </a:t>
            </a:r>
            <a:r>
              <a:rPr lang="en-US" sz="2200" i="1" dirty="0" err="1"/>
              <a:t>Đức</a:t>
            </a:r>
            <a:r>
              <a:rPr lang="en-US" sz="2200" i="1" dirty="0"/>
              <a:t> </a:t>
            </a:r>
            <a:r>
              <a:rPr lang="en-US" sz="2200" i="1" dirty="0" err="1"/>
              <a:t>Chúa</a:t>
            </a:r>
            <a:r>
              <a:rPr lang="en-US" sz="2200" i="1" dirty="0"/>
              <a:t> Cha </a:t>
            </a:r>
            <a:r>
              <a:rPr lang="en-US" sz="2200" i="1" dirty="0" err="1"/>
              <a:t>phép</a:t>
            </a:r>
            <a:r>
              <a:rPr lang="en-US" sz="2200" i="1" dirty="0"/>
              <a:t> </a:t>
            </a:r>
            <a:r>
              <a:rPr lang="en-US" sz="2200" i="1" dirty="0" err="1"/>
              <a:t>tắc</a:t>
            </a:r>
            <a:r>
              <a:rPr lang="en-US" sz="2200" i="1" dirty="0"/>
              <a:t> </a:t>
            </a:r>
            <a:r>
              <a:rPr lang="en-US" sz="2200" i="1" dirty="0" err="1"/>
              <a:t>vô</a:t>
            </a:r>
            <a:r>
              <a:rPr lang="en-US" sz="2200" i="1" dirty="0"/>
              <a:t> </a:t>
            </a:r>
            <a:r>
              <a:rPr lang="en-US" sz="2200" i="1" dirty="0" err="1"/>
              <a:t>cùng</a:t>
            </a:r>
            <a:r>
              <a:rPr lang="en-US" sz="2200" i="1" dirty="0"/>
              <a:t>, </a:t>
            </a:r>
            <a:r>
              <a:rPr lang="en-US" sz="2200" i="1" dirty="0" err="1"/>
              <a:t>ngày</a:t>
            </a:r>
            <a:r>
              <a:rPr lang="en-US" sz="2200" i="1" dirty="0"/>
              <a:t> </a:t>
            </a:r>
            <a:r>
              <a:rPr lang="en-US" sz="2200" i="1" dirty="0" err="1"/>
              <a:t>sau</a:t>
            </a:r>
            <a:r>
              <a:rPr lang="en-US" sz="2200" i="1" dirty="0"/>
              <a:t> </a:t>
            </a:r>
            <a:r>
              <a:rPr lang="en-US" sz="2200" i="1" dirty="0" err="1"/>
              <a:t>bởi</a:t>
            </a:r>
            <a:r>
              <a:rPr lang="en-US" sz="2200" i="1" dirty="0"/>
              <a:t> </a:t>
            </a:r>
            <a:r>
              <a:rPr lang="en-US" sz="2200" i="1" dirty="0" err="1"/>
              <a:t>trời</a:t>
            </a:r>
            <a:r>
              <a:rPr lang="en-US" sz="2200" i="1" dirty="0"/>
              <a:t> </a:t>
            </a:r>
            <a:r>
              <a:rPr lang="en-US" sz="2200" i="1" dirty="0" err="1"/>
              <a:t>lại</a:t>
            </a:r>
            <a:r>
              <a:rPr lang="en-US" sz="2200" i="1" dirty="0"/>
              <a:t> </a:t>
            </a:r>
            <a:r>
              <a:rPr lang="en-US" sz="2200" i="1" dirty="0" err="1"/>
              <a:t>xuống</a:t>
            </a:r>
            <a:r>
              <a:rPr lang="en-US" sz="2200" i="1" dirty="0"/>
              <a:t> </a:t>
            </a:r>
            <a:r>
              <a:rPr lang="en-US" sz="2200" i="1" dirty="0" err="1"/>
              <a:t>phán</a:t>
            </a:r>
            <a:r>
              <a:rPr lang="en-US" sz="2200" i="1" dirty="0"/>
              <a:t> </a:t>
            </a:r>
            <a:r>
              <a:rPr lang="en-US" sz="2200" i="1" dirty="0" err="1"/>
              <a:t>xét</a:t>
            </a:r>
            <a:r>
              <a:rPr lang="en-US" sz="2200" i="1" dirty="0"/>
              <a:t> </a:t>
            </a:r>
            <a:r>
              <a:rPr lang="en-US" sz="2200" i="1" dirty="0" err="1"/>
              <a:t>kẻ</a:t>
            </a:r>
            <a:r>
              <a:rPr lang="en-US" sz="2200" i="1" dirty="0"/>
              <a:t> </a:t>
            </a:r>
            <a:r>
              <a:rPr lang="en-US" sz="2200" i="1" dirty="0" err="1"/>
              <a:t>sống</a:t>
            </a:r>
            <a:r>
              <a:rPr lang="en-US" sz="2200" i="1" dirty="0"/>
              <a:t> </a:t>
            </a:r>
            <a:r>
              <a:rPr lang="en-US" sz="2200" i="1" dirty="0" err="1"/>
              <a:t>và</a:t>
            </a:r>
            <a:r>
              <a:rPr lang="en-US" sz="2200" i="1" dirty="0"/>
              <a:t> </a:t>
            </a:r>
            <a:r>
              <a:rPr lang="en-US" sz="2200" i="1" dirty="0" err="1"/>
              <a:t>kẻ</a:t>
            </a:r>
            <a:r>
              <a:rPr lang="en-US" sz="2200" i="1" dirty="0"/>
              <a:t> </a:t>
            </a:r>
            <a:r>
              <a:rPr lang="en-US" sz="2200" i="1" dirty="0" err="1"/>
              <a:t>chết</a:t>
            </a:r>
            <a:r>
              <a:rPr lang="en-US" sz="2200" i="1" dirty="0"/>
              <a:t>. </a:t>
            </a:r>
            <a:r>
              <a:rPr lang="en-US" sz="2200" i="1" dirty="0" err="1"/>
              <a:t>Tôi</a:t>
            </a:r>
            <a:r>
              <a:rPr lang="en-US" sz="2200" i="1" dirty="0"/>
              <a:t> tin </a:t>
            </a:r>
            <a:r>
              <a:rPr lang="en-US" sz="2200" i="1" dirty="0" err="1"/>
              <a:t>kính</a:t>
            </a:r>
            <a:r>
              <a:rPr lang="en-US" sz="2200" i="1" dirty="0"/>
              <a:t> </a:t>
            </a:r>
            <a:r>
              <a:rPr lang="en-US" sz="2200" i="1" dirty="0" err="1"/>
              <a:t>Đức</a:t>
            </a:r>
            <a:r>
              <a:rPr lang="en-US" sz="2200" i="1" dirty="0"/>
              <a:t> </a:t>
            </a:r>
            <a:r>
              <a:rPr lang="en-US" sz="2200" i="1" dirty="0" err="1"/>
              <a:t>Chúa</a:t>
            </a:r>
            <a:r>
              <a:rPr lang="en-US" sz="2200" i="1" dirty="0"/>
              <a:t> </a:t>
            </a:r>
            <a:r>
              <a:rPr lang="en-US" sz="2200" i="1" dirty="0" err="1"/>
              <a:t>Thánh</a:t>
            </a:r>
            <a:r>
              <a:rPr lang="en-US" sz="2200" i="1" dirty="0"/>
              <a:t> </a:t>
            </a:r>
            <a:r>
              <a:rPr lang="en-US" sz="2200" i="1" dirty="0" err="1"/>
              <a:t>Thần</a:t>
            </a:r>
            <a:r>
              <a:rPr lang="en-US" sz="2200" i="1" dirty="0"/>
              <a:t>. </a:t>
            </a:r>
            <a:r>
              <a:rPr lang="en-US" sz="2200" i="1" dirty="0" err="1"/>
              <a:t>Tôi</a:t>
            </a:r>
            <a:r>
              <a:rPr lang="en-US" sz="2200" i="1" dirty="0"/>
              <a:t> tin </a:t>
            </a:r>
            <a:r>
              <a:rPr lang="en-US" sz="2200" i="1" dirty="0" err="1"/>
              <a:t>có</a:t>
            </a:r>
            <a:r>
              <a:rPr lang="en-US" sz="2200" i="1" dirty="0"/>
              <a:t> </a:t>
            </a:r>
            <a:r>
              <a:rPr lang="en-US" sz="2200" i="1" dirty="0" err="1"/>
              <a:t>Hội</a:t>
            </a:r>
            <a:r>
              <a:rPr lang="en-US" sz="2200" i="1" dirty="0"/>
              <a:t> </a:t>
            </a:r>
            <a:r>
              <a:rPr lang="en-US" sz="2200" i="1" dirty="0" err="1"/>
              <a:t>Thánh</a:t>
            </a:r>
            <a:r>
              <a:rPr lang="en-US" sz="2200" i="1" dirty="0"/>
              <a:t> </a:t>
            </a:r>
            <a:r>
              <a:rPr lang="en-US" sz="2200" i="1" dirty="0" err="1"/>
              <a:t>hằng</a:t>
            </a:r>
            <a:r>
              <a:rPr lang="en-US" sz="2200" i="1" dirty="0"/>
              <a:t> </a:t>
            </a:r>
            <a:r>
              <a:rPr lang="en-US" sz="2200" i="1" dirty="0" err="1"/>
              <a:t>có</a:t>
            </a:r>
            <a:r>
              <a:rPr lang="en-US" sz="2200" i="1" dirty="0"/>
              <a:t> ở </a:t>
            </a:r>
            <a:r>
              <a:rPr lang="en-US" sz="2200" i="1" dirty="0" err="1"/>
              <a:t>khắp</a:t>
            </a:r>
            <a:r>
              <a:rPr lang="en-US" sz="2200" i="1" dirty="0"/>
              <a:t> </a:t>
            </a:r>
            <a:r>
              <a:rPr lang="en-US" sz="2200" i="1" dirty="0" err="1"/>
              <a:t>thế</a:t>
            </a:r>
            <a:r>
              <a:rPr lang="en-US" sz="2200" i="1" dirty="0"/>
              <a:t> </a:t>
            </a:r>
            <a:r>
              <a:rPr lang="en-US" sz="2200" i="1" dirty="0" err="1"/>
              <a:t>này</a:t>
            </a:r>
            <a:r>
              <a:rPr lang="en-US" sz="2200" i="1" dirty="0"/>
              <a:t>, </a:t>
            </a:r>
            <a:r>
              <a:rPr lang="en-US" sz="2200" i="1" dirty="0" err="1"/>
              <a:t>các</a:t>
            </a:r>
            <a:r>
              <a:rPr lang="en-US" sz="2200" i="1" dirty="0"/>
              <a:t> </a:t>
            </a:r>
            <a:r>
              <a:rPr lang="en-US" sz="2200" i="1" dirty="0" err="1"/>
              <a:t>Thánh</a:t>
            </a:r>
            <a:r>
              <a:rPr lang="en-US" sz="2200" i="1" dirty="0"/>
              <a:t> </a:t>
            </a:r>
            <a:r>
              <a:rPr lang="en-US" sz="2200" i="1" dirty="0" err="1"/>
              <a:t>thông</a:t>
            </a:r>
            <a:r>
              <a:rPr lang="en-US" sz="2200" i="1" dirty="0"/>
              <a:t> </a:t>
            </a:r>
            <a:r>
              <a:rPr lang="en-US" sz="2200" i="1" dirty="0" err="1"/>
              <a:t>công</a:t>
            </a:r>
            <a:r>
              <a:rPr lang="en-US" sz="2200" i="1" dirty="0"/>
              <a:t>. </a:t>
            </a:r>
            <a:r>
              <a:rPr lang="en-US" sz="2200" i="1" dirty="0" err="1"/>
              <a:t>Tôi</a:t>
            </a:r>
            <a:r>
              <a:rPr lang="en-US" sz="2200" i="1" dirty="0"/>
              <a:t> tin </a:t>
            </a:r>
            <a:r>
              <a:rPr lang="en-US" sz="2200" i="1" dirty="0" err="1"/>
              <a:t>phép</a:t>
            </a:r>
            <a:r>
              <a:rPr lang="en-US" sz="2200" i="1" dirty="0"/>
              <a:t> </a:t>
            </a:r>
            <a:r>
              <a:rPr lang="en-US" sz="2200" i="1" dirty="0" err="1"/>
              <a:t>tha</a:t>
            </a:r>
            <a:r>
              <a:rPr lang="en-US" sz="2200" i="1" dirty="0"/>
              <a:t> </a:t>
            </a:r>
            <a:r>
              <a:rPr lang="en-US" sz="2200" i="1" dirty="0" err="1"/>
              <a:t>tội</a:t>
            </a:r>
            <a:r>
              <a:rPr lang="en-US" sz="2200" i="1" dirty="0"/>
              <a:t>. </a:t>
            </a:r>
            <a:r>
              <a:rPr lang="en-US" sz="2200" i="1" dirty="0" err="1"/>
              <a:t>tôi</a:t>
            </a:r>
            <a:r>
              <a:rPr lang="en-US" sz="2200" i="1" dirty="0"/>
              <a:t> tin </a:t>
            </a:r>
            <a:r>
              <a:rPr lang="en-US" sz="2200" i="1" dirty="0" err="1"/>
              <a:t>xác</a:t>
            </a:r>
            <a:r>
              <a:rPr lang="en-US" sz="2200" i="1" dirty="0"/>
              <a:t> </a:t>
            </a:r>
            <a:r>
              <a:rPr lang="en-US" sz="2200" i="1" dirty="0" err="1"/>
              <a:t>loài</a:t>
            </a:r>
            <a:r>
              <a:rPr lang="en-US" sz="2200" i="1" dirty="0"/>
              <a:t> </a:t>
            </a:r>
            <a:r>
              <a:rPr lang="en-US" sz="2200" i="1" dirty="0" err="1"/>
              <a:t>người</a:t>
            </a:r>
            <a:r>
              <a:rPr lang="en-US" sz="2200" i="1" dirty="0"/>
              <a:t> </a:t>
            </a:r>
            <a:r>
              <a:rPr lang="en-US" sz="2200" i="1" dirty="0" err="1"/>
              <a:t>ngày</a:t>
            </a:r>
            <a:r>
              <a:rPr lang="en-US" sz="2200" i="1" dirty="0"/>
              <a:t> </a:t>
            </a:r>
            <a:r>
              <a:rPr lang="en-US" sz="2200" i="1" dirty="0" err="1"/>
              <a:t>sau</a:t>
            </a:r>
            <a:r>
              <a:rPr lang="en-US" sz="2200" i="1" dirty="0"/>
              <a:t> </a:t>
            </a:r>
            <a:r>
              <a:rPr lang="en-US" sz="2200" i="1" dirty="0" err="1"/>
              <a:t>sống</a:t>
            </a:r>
            <a:r>
              <a:rPr lang="en-US" sz="2200" i="1" dirty="0"/>
              <a:t> </a:t>
            </a:r>
            <a:r>
              <a:rPr lang="en-US" sz="2200" i="1" dirty="0" err="1"/>
              <a:t>lại</a:t>
            </a:r>
            <a:r>
              <a:rPr lang="en-US" sz="2200" i="1" dirty="0"/>
              <a:t>. </a:t>
            </a:r>
            <a:r>
              <a:rPr lang="en-US" sz="2200" i="1" dirty="0" err="1"/>
              <a:t>Tôi</a:t>
            </a:r>
            <a:r>
              <a:rPr lang="en-US" sz="2200" i="1" dirty="0"/>
              <a:t> tin </a:t>
            </a:r>
            <a:r>
              <a:rPr lang="en-US" sz="2200" i="1" dirty="0" err="1"/>
              <a:t>hằng</a:t>
            </a:r>
            <a:r>
              <a:rPr lang="en-US" sz="2200" i="1" dirty="0"/>
              <a:t> </a:t>
            </a:r>
            <a:r>
              <a:rPr lang="en-US" sz="2200" i="1" dirty="0" err="1"/>
              <a:t>sống</a:t>
            </a:r>
            <a:r>
              <a:rPr lang="en-US" sz="2200" i="1" dirty="0"/>
              <a:t> </a:t>
            </a:r>
            <a:r>
              <a:rPr lang="en-US" sz="2200" i="1" dirty="0" err="1"/>
              <a:t>vậy</a:t>
            </a:r>
            <a:r>
              <a:rPr lang="en-US" sz="2200" i="1" dirty="0"/>
              <a:t>. Amen.</a:t>
            </a:r>
            <a:endParaRPr lang="en-US" sz="2200" dirty="0"/>
          </a:p>
          <a:p>
            <a:pPr lvl="0"/>
            <a:r>
              <a:rPr lang="en-US" sz="2800" b="1" dirty="0"/>
              <a:t>3 </a:t>
            </a:r>
            <a:r>
              <a:rPr lang="en-US" sz="2800" b="1" dirty="0" err="1"/>
              <a:t>Kinh</a:t>
            </a:r>
            <a:r>
              <a:rPr lang="en-US" sz="2800" b="1" dirty="0"/>
              <a:t> </a:t>
            </a:r>
            <a:r>
              <a:rPr lang="en-US" sz="2800" b="1" dirty="0" err="1"/>
              <a:t>Kính</a:t>
            </a:r>
            <a:r>
              <a:rPr lang="en-US" sz="2800" b="1" dirty="0"/>
              <a:t> </a:t>
            </a:r>
            <a:r>
              <a:rPr lang="en-US" sz="2800" b="1" dirty="0" err="1"/>
              <a:t>Mừng</a:t>
            </a:r>
            <a:r>
              <a:rPr lang="en-US" sz="2800" dirty="0"/>
              <a:t> </a:t>
            </a:r>
            <a:r>
              <a:rPr lang="en-US" sz="2800" dirty="0" err="1"/>
              <a:t>xin</a:t>
            </a:r>
            <a:r>
              <a:rPr lang="en-US" sz="2800" dirty="0"/>
              <a:t> </a:t>
            </a:r>
            <a:r>
              <a:rPr lang="en-US" sz="2800" dirty="0" err="1"/>
              <a:t>các</a:t>
            </a:r>
            <a:r>
              <a:rPr lang="en-US" sz="2800" dirty="0"/>
              <a:t> </a:t>
            </a:r>
            <a:r>
              <a:rPr lang="en-US" sz="2800" dirty="0" err="1"/>
              <a:t>nhân</a:t>
            </a:r>
            <a:r>
              <a:rPr lang="en-US" sz="2800" dirty="0"/>
              <a:t> </a:t>
            </a:r>
            <a:r>
              <a:rPr lang="en-US" sz="2800" dirty="0" err="1"/>
              <a:t>đức</a:t>
            </a:r>
            <a:r>
              <a:rPr lang="en-US" sz="2800" dirty="0"/>
              <a:t> Tin, </a:t>
            </a:r>
            <a:r>
              <a:rPr lang="en-US" sz="2800" dirty="0" err="1"/>
              <a:t>Cậy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Mến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xin</a:t>
            </a:r>
            <a:r>
              <a:rPr lang="en-US" sz="2800" dirty="0"/>
              <a:t> </a:t>
            </a:r>
            <a:r>
              <a:rPr lang="en-US" sz="2800" dirty="0" err="1"/>
              <a:t>Mẹ</a:t>
            </a:r>
            <a:r>
              <a:rPr lang="en-US" sz="2800" dirty="0"/>
              <a:t> Maria </a:t>
            </a:r>
            <a:r>
              <a:rPr lang="en-US" sz="2800" dirty="0" err="1"/>
              <a:t>nhân</a:t>
            </a:r>
            <a:r>
              <a:rPr lang="en-US" sz="2800" dirty="0"/>
              <a:t> </a:t>
            </a:r>
            <a:r>
              <a:rPr lang="en-US" sz="2800" dirty="0" err="1"/>
              <a:t>đức</a:t>
            </a:r>
            <a:r>
              <a:rPr lang="en-US" sz="2800" dirty="0"/>
              <a:t> </a:t>
            </a:r>
            <a:r>
              <a:rPr lang="en-US" sz="2800" dirty="0" err="1"/>
              <a:t>Trong</a:t>
            </a:r>
            <a:r>
              <a:rPr lang="en-US" sz="2800" dirty="0"/>
              <a:t> </a:t>
            </a:r>
            <a:r>
              <a:rPr lang="en-US" sz="2800" dirty="0" err="1"/>
              <a:t>Sạch</a:t>
            </a:r>
            <a:r>
              <a:rPr lang="en-US" sz="2800" dirty="0"/>
              <a:t> - </a:t>
            </a:r>
            <a:r>
              <a:rPr lang="en-US" sz="2800" i="1" dirty="0"/>
              <a:t>3 Hail Mary for virtues of Faith, Hope, and Love and also asking Mary for the virtue of </a:t>
            </a:r>
            <a:r>
              <a:rPr lang="en-US" sz="2800" i="1" dirty="0" err="1"/>
              <a:t>Chasity</a:t>
            </a:r>
            <a:r>
              <a:rPr lang="en-US" sz="2800" i="1" dirty="0"/>
              <a:t>.</a:t>
            </a:r>
            <a:endParaRPr lang="en-US" sz="28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83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9067800" cy="868362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Dâng</a:t>
            </a:r>
            <a:r>
              <a:rPr lang="en-US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Ngày</a:t>
            </a:r>
            <a:r>
              <a:rPr lang="en-US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- Morning Prayer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95400"/>
            <a:ext cx="8610600" cy="5943600"/>
          </a:xfrm>
        </p:spPr>
        <p:txBody>
          <a:bodyPr>
            <a:normAutofit/>
          </a:bodyPr>
          <a:lstStyle/>
          <a:p>
            <a:pPr lvl="0"/>
            <a:r>
              <a:rPr lang="en-US" sz="2800" b="1" dirty="0" err="1"/>
              <a:t>Kinh</a:t>
            </a:r>
            <a:r>
              <a:rPr lang="en-US" sz="2800" b="1" dirty="0"/>
              <a:t> </a:t>
            </a:r>
            <a:r>
              <a:rPr lang="en-US" sz="2800" b="1" dirty="0" err="1"/>
              <a:t>Sáng</a:t>
            </a:r>
            <a:r>
              <a:rPr lang="en-US" sz="2800" b="1" dirty="0"/>
              <a:t> </a:t>
            </a:r>
            <a:r>
              <a:rPr lang="en-US" sz="2800" b="1" dirty="0" err="1"/>
              <a:t>Danh</a:t>
            </a:r>
            <a:r>
              <a:rPr lang="en-US" sz="2800" dirty="0"/>
              <a:t> – </a:t>
            </a:r>
            <a:r>
              <a:rPr lang="en-US" sz="2800" i="1" dirty="0"/>
              <a:t>The Glory Be</a:t>
            </a:r>
            <a:endParaRPr lang="en-US" sz="2800" dirty="0"/>
          </a:p>
          <a:p>
            <a:pPr lvl="0"/>
            <a:r>
              <a:rPr lang="en-US" sz="2800" b="1" dirty="0" err="1"/>
              <a:t>Kinh</a:t>
            </a:r>
            <a:r>
              <a:rPr lang="en-US" sz="2800" b="1" dirty="0"/>
              <a:t> </a:t>
            </a:r>
            <a:r>
              <a:rPr lang="en-US" sz="2800" b="1" dirty="0" err="1"/>
              <a:t>Ăn</a:t>
            </a:r>
            <a:r>
              <a:rPr lang="en-US" sz="2800" b="1" dirty="0"/>
              <a:t> </a:t>
            </a:r>
            <a:r>
              <a:rPr lang="en-US" sz="2800" b="1" dirty="0" err="1"/>
              <a:t>Năn</a:t>
            </a:r>
            <a:r>
              <a:rPr lang="en-US" sz="2800" b="1" dirty="0"/>
              <a:t> </a:t>
            </a:r>
            <a:r>
              <a:rPr lang="en-US" sz="2800" b="1" dirty="0" err="1"/>
              <a:t>Tội</a:t>
            </a:r>
            <a:r>
              <a:rPr lang="en-US" sz="2800" dirty="0"/>
              <a:t> – </a:t>
            </a:r>
            <a:r>
              <a:rPr lang="en-US" sz="2800" i="1" dirty="0"/>
              <a:t>Act of Contrition</a:t>
            </a:r>
            <a:endParaRPr lang="en-US" sz="2800" dirty="0"/>
          </a:p>
          <a:p>
            <a:pPr marL="320040" lvl="1" indent="0">
              <a:buNone/>
            </a:pPr>
            <a:r>
              <a:rPr lang="en-US" i="1" dirty="0" err="1"/>
              <a:t>Lạy</a:t>
            </a:r>
            <a:r>
              <a:rPr lang="en-US" i="1" dirty="0"/>
              <a:t> </a:t>
            </a:r>
            <a:r>
              <a:rPr lang="en-US" i="1" dirty="0" err="1"/>
              <a:t>Chúa</a:t>
            </a:r>
            <a:r>
              <a:rPr lang="en-US" i="1" dirty="0"/>
              <a:t> Con, </a:t>
            </a:r>
            <a:r>
              <a:rPr lang="en-US" i="1" dirty="0" err="1"/>
              <a:t>Chúa</a:t>
            </a:r>
            <a:r>
              <a:rPr lang="en-US" i="1" dirty="0"/>
              <a:t> </a:t>
            </a:r>
            <a:r>
              <a:rPr lang="en-US" i="1" dirty="0" err="1"/>
              <a:t>là</a:t>
            </a:r>
            <a:r>
              <a:rPr lang="en-US" i="1" dirty="0"/>
              <a:t> </a:t>
            </a:r>
            <a:r>
              <a:rPr lang="en-US" i="1" dirty="0" err="1"/>
              <a:t>Đấng</a:t>
            </a:r>
            <a:r>
              <a:rPr lang="en-US" i="1" dirty="0"/>
              <a:t> </a:t>
            </a:r>
            <a:r>
              <a:rPr lang="en-US" i="1" dirty="0" err="1"/>
              <a:t>trọn</a:t>
            </a:r>
            <a:r>
              <a:rPr lang="en-US" i="1" dirty="0"/>
              <a:t> </a:t>
            </a:r>
            <a:r>
              <a:rPr lang="en-US" i="1" dirty="0" err="1"/>
              <a:t>tốt</a:t>
            </a:r>
            <a:r>
              <a:rPr lang="en-US" i="1" dirty="0"/>
              <a:t> </a:t>
            </a:r>
            <a:r>
              <a:rPr lang="en-US" i="1" dirty="0" err="1"/>
              <a:t>trọn</a:t>
            </a:r>
            <a:r>
              <a:rPr lang="en-US" i="1" dirty="0"/>
              <a:t> </a:t>
            </a:r>
            <a:r>
              <a:rPr lang="en-US" i="1" dirty="0" err="1"/>
              <a:t>lành</a:t>
            </a:r>
            <a:r>
              <a:rPr lang="en-US" i="1" dirty="0"/>
              <a:t> </a:t>
            </a:r>
            <a:r>
              <a:rPr lang="en-US" i="1" dirty="0" err="1"/>
              <a:t>vô</a:t>
            </a:r>
            <a:r>
              <a:rPr lang="en-US" i="1" dirty="0"/>
              <a:t> </a:t>
            </a:r>
            <a:r>
              <a:rPr lang="en-US" i="1" dirty="0" err="1"/>
              <a:t>cùng</a:t>
            </a:r>
            <a:r>
              <a:rPr lang="en-US" i="1" dirty="0"/>
              <a:t>. </a:t>
            </a:r>
            <a:r>
              <a:rPr lang="en-US" i="1" dirty="0" err="1"/>
              <a:t>Chúa</a:t>
            </a:r>
            <a:r>
              <a:rPr lang="en-US" i="1" dirty="0"/>
              <a:t> </a:t>
            </a:r>
            <a:r>
              <a:rPr lang="en-US" i="1" dirty="0" err="1"/>
              <a:t>đã</a:t>
            </a:r>
            <a:r>
              <a:rPr lang="en-US" i="1" dirty="0"/>
              <a:t> </a:t>
            </a:r>
            <a:r>
              <a:rPr lang="en-US" i="1" dirty="0" err="1"/>
              <a:t>dựng</a:t>
            </a:r>
            <a:r>
              <a:rPr lang="en-US" i="1" dirty="0"/>
              <a:t> </a:t>
            </a:r>
            <a:r>
              <a:rPr lang="en-US" i="1" dirty="0" err="1"/>
              <a:t>nên</a:t>
            </a:r>
            <a:r>
              <a:rPr lang="en-US" i="1" dirty="0"/>
              <a:t> con </a:t>
            </a:r>
            <a:r>
              <a:rPr lang="en-US" i="1" dirty="0" err="1"/>
              <a:t>và</a:t>
            </a:r>
            <a:r>
              <a:rPr lang="en-US" i="1" dirty="0"/>
              <a:t> </a:t>
            </a:r>
            <a:r>
              <a:rPr lang="en-US" i="1" dirty="0" err="1"/>
              <a:t>cho</a:t>
            </a:r>
            <a:r>
              <a:rPr lang="en-US" i="1" dirty="0"/>
              <a:t> Con </a:t>
            </a:r>
            <a:r>
              <a:rPr lang="en-US" i="1" dirty="0" err="1"/>
              <a:t>chúa</a:t>
            </a:r>
            <a:r>
              <a:rPr lang="en-US" i="1" dirty="0"/>
              <a:t> </a:t>
            </a:r>
            <a:r>
              <a:rPr lang="en-US" i="1" dirty="0" err="1"/>
              <a:t>ra</a:t>
            </a:r>
            <a:r>
              <a:rPr lang="en-US" i="1" dirty="0"/>
              <a:t> </a:t>
            </a:r>
            <a:r>
              <a:rPr lang="en-US" i="1" dirty="0" err="1"/>
              <a:t>đời</a:t>
            </a:r>
            <a:r>
              <a:rPr lang="en-US" i="1" dirty="0"/>
              <a:t>, </a:t>
            </a:r>
            <a:r>
              <a:rPr lang="en-US" i="1" dirty="0" err="1"/>
              <a:t>chịu</a:t>
            </a:r>
            <a:r>
              <a:rPr lang="en-US" i="1" dirty="0"/>
              <a:t> </a:t>
            </a:r>
            <a:r>
              <a:rPr lang="en-US" i="1" dirty="0" err="1"/>
              <a:t>nạn</a:t>
            </a:r>
            <a:r>
              <a:rPr lang="en-US" i="1" dirty="0"/>
              <a:t> </a:t>
            </a:r>
            <a:r>
              <a:rPr lang="en-US" i="1" dirty="0" err="1"/>
              <a:t>chịu</a:t>
            </a:r>
            <a:r>
              <a:rPr lang="en-US" i="1" dirty="0"/>
              <a:t> </a:t>
            </a:r>
            <a:r>
              <a:rPr lang="en-US" i="1" dirty="0" err="1"/>
              <a:t>chết</a:t>
            </a:r>
            <a:r>
              <a:rPr lang="en-US" i="1" dirty="0"/>
              <a:t> </a:t>
            </a:r>
            <a:r>
              <a:rPr lang="en-US" i="1" dirty="0" err="1"/>
              <a:t>vì</a:t>
            </a:r>
            <a:r>
              <a:rPr lang="en-US" i="1" dirty="0"/>
              <a:t> con, </a:t>
            </a:r>
            <a:r>
              <a:rPr lang="en-US" i="1" dirty="0" err="1"/>
              <a:t>mà</a:t>
            </a:r>
            <a:r>
              <a:rPr lang="en-US" i="1" dirty="0"/>
              <a:t> con </a:t>
            </a:r>
            <a:r>
              <a:rPr lang="en-US" i="1" dirty="0" err="1"/>
              <a:t>đã</a:t>
            </a:r>
            <a:r>
              <a:rPr lang="en-US" i="1" dirty="0"/>
              <a:t> </a:t>
            </a:r>
            <a:r>
              <a:rPr lang="en-US" i="1" dirty="0" err="1"/>
              <a:t>cả</a:t>
            </a:r>
            <a:r>
              <a:rPr lang="en-US" i="1" dirty="0"/>
              <a:t> </a:t>
            </a:r>
            <a:r>
              <a:rPr lang="en-US" i="1" dirty="0" err="1"/>
              <a:t>lòng</a:t>
            </a:r>
            <a:r>
              <a:rPr lang="en-US" i="1" dirty="0"/>
              <a:t> </a:t>
            </a:r>
            <a:r>
              <a:rPr lang="en-US" i="1" dirty="0" err="1"/>
              <a:t>phản</a:t>
            </a:r>
            <a:r>
              <a:rPr lang="en-US" i="1" dirty="0"/>
              <a:t> </a:t>
            </a:r>
            <a:r>
              <a:rPr lang="en-US" i="1" dirty="0" err="1"/>
              <a:t>nghịch</a:t>
            </a:r>
            <a:r>
              <a:rPr lang="en-US" i="1" dirty="0"/>
              <a:t> </a:t>
            </a:r>
            <a:r>
              <a:rPr lang="en-US" i="1" dirty="0" err="1"/>
              <a:t>lỗi</a:t>
            </a:r>
            <a:r>
              <a:rPr lang="en-US" i="1" dirty="0"/>
              <a:t> </a:t>
            </a:r>
            <a:r>
              <a:rPr lang="en-US" i="1" dirty="0" err="1"/>
              <a:t>nghĩa</a:t>
            </a:r>
            <a:r>
              <a:rPr lang="en-US" i="1" dirty="0"/>
              <a:t> </a:t>
            </a:r>
            <a:r>
              <a:rPr lang="en-US" i="1" dirty="0" err="1"/>
              <a:t>cùng</a:t>
            </a:r>
            <a:r>
              <a:rPr lang="en-US" i="1" dirty="0"/>
              <a:t> </a:t>
            </a:r>
            <a:r>
              <a:rPr lang="en-US" i="1" dirty="0" err="1"/>
              <a:t>Chúa</a:t>
            </a:r>
            <a:r>
              <a:rPr lang="en-US" i="1" dirty="0"/>
              <a:t>, </a:t>
            </a:r>
            <a:r>
              <a:rPr lang="en-US" i="1" dirty="0" err="1"/>
              <a:t>thì</a:t>
            </a:r>
            <a:r>
              <a:rPr lang="en-US" i="1" dirty="0"/>
              <a:t> con lo </a:t>
            </a:r>
            <a:r>
              <a:rPr lang="en-US" i="1" dirty="0" err="1"/>
              <a:t>buồn</a:t>
            </a:r>
            <a:r>
              <a:rPr lang="en-US" i="1" dirty="0"/>
              <a:t> </a:t>
            </a:r>
            <a:r>
              <a:rPr lang="en-US" i="1" dirty="0" err="1"/>
              <a:t>đau</a:t>
            </a:r>
            <a:r>
              <a:rPr lang="en-US" i="1" dirty="0"/>
              <a:t> </a:t>
            </a:r>
            <a:r>
              <a:rPr lang="en-US" i="1" dirty="0" err="1"/>
              <a:t>đớn</a:t>
            </a:r>
            <a:r>
              <a:rPr lang="en-US" i="1" dirty="0"/>
              <a:t>, </a:t>
            </a:r>
            <a:r>
              <a:rPr lang="en-US" i="1" dirty="0" err="1"/>
              <a:t>cùng</a:t>
            </a:r>
            <a:r>
              <a:rPr lang="en-US" i="1" dirty="0"/>
              <a:t> </a:t>
            </a:r>
            <a:r>
              <a:rPr lang="en-US" i="1" dirty="0" err="1"/>
              <a:t>chê</a:t>
            </a:r>
            <a:r>
              <a:rPr lang="en-US" i="1" dirty="0"/>
              <a:t> </a:t>
            </a:r>
            <a:r>
              <a:rPr lang="en-US" i="1" dirty="0" err="1"/>
              <a:t>ghét</a:t>
            </a:r>
            <a:r>
              <a:rPr lang="en-US" i="1" dirty="0"/>
              <a:t> </a:t>
            </a:r>
            <a:r>
              <a:rPr lang="en-US" i="1" dirty="0" err="1"/>
              <a:t>mọi</a:t>
            </a:r>
            <a:r>
              <a:rPr lang="en-US" i="1" dirty="0"/>
              <a:t> </a:t>
            </a:r>
            <a:r>
              <a:rPr lang="en-US" i="1" dirty="0" err="1"/>
              <a:t>tội</a:t>
            </a:r>
            <a:r>
              <a:rPr lang="en-US" i="1" dirty="0"/>
              <a:t> con </a:t>
            </a:r>
            <a:r>
              <a:rPr lang="en-US" i="1" dirty="0" err="1"/>
              <a:t>trên</a:t>
            </a:r>
            <a:r>
              <a:rPr lang="en-US" i="1" dirty="0"/>
              <a:t> </a:t>
            </a:r>
            <a:r>
              <a:rPr lang="en-US" i="1" dirty="0" err="1"/>
              <a:t>hết</a:t>
            </a:r>
            <a:r>
              <a:rPr lang="en-US" i="1" dirty="0"/>
              <a:t> </a:t>
            </a:r>
            <a:r>
              <a:rPr lang="en-US" i="1" dirty="0" err="1"/>
              <a:t>mọi</a:t>
            </a:r>
            <a:r>
              <a:rPr lang="en-US" i="1" dirty="0"/>
              <a:t> </a:t>
            </a:r>
            <a:r>
              <a:rPr lang="en-US" i="1" dirty="0" err="1"/>
              <a:t>sự</a:t>
            </a:r>
            <a:r>
              <a:rPr lang="en-US" i="1" dirty="0"/>
              <a:t>. Con </a:t>
            </a:r>
            <a:r>
              <a:rPr lang="en-US" i="1" dirty="0" err="1"/>
              <a:t>dốc</a:t>
            </a:r>
            <a:r>
              <a:rPr lang="en-US" i="1" dirty="0"/>
              <a:t> </a:t>
            </a:r>
            <a:r>
              <a:rPr lang="en-US" i="1" dirty="0" err="1"/>
              <a:t>lòng</a:t>
            </a:r>
            <a:r>
              <a:rPr lang="en-US" i="1" dirty="0"/>
              <a:t> </a:t>
            </a:r>
            <a:r>
              <a:rPr lang="en-US" i="1" dirty="0" err="1"/>
              <a:t>chừa</a:t>
            </a:r>
            <a:r>
              <a:rPr lang="en-US" i="1" dirty="0"/>
              <a:t> </a:t>
            </a:r>
            <a:r>
              <a:rPr lang="en-US" i="1" dirty="0" err="1"/>
              <a:t>cải</a:t>
            </a:r>
            <a:r>
              <a:rPr lang="en-US" i="1" dirty="0"/>
              <a:t>, </a:t>
            </a:r>
            <a:r>
              <a:rPr lang="en-US" i="1" dirty="0" err="1"/>
              <a:t>và</a:t>
            </a:r>
            <a:r>
              <a:rPr lang="en-US" i="1" dirty="0"/>
              <a:t> </a:t>
            </a:r>
            <a:r>
              <a:rPr lang="en-US" i="1" dirty="0" err="1"/>
              <a:t>nhờ</a:t>
            </a:r>
            <a:r>
              <a:rPr lang="en-US" i="1" dirty="0"/>
              <a:t> </a:t>
            </a:r>
            <a:r>
              <a:rPr lang="en-US" i="1" dirty="0" err="1"/>
              <a:t>ơn</a:t>
            </a:r>
            <a:r>
              <a:rPr lang="en-US" i="1" dirty="0"/>
              <a:t> </a:t>
            </a:r>
            <a:r>
              <a:rPr lang="en-US" i="1" dirty="0" err="1"/>
              <a:t>Chúa</a:t>
            </a:r>
            <a:r>
              <a:rPr lang="en-US" i="1" dirty="0"/>
              <a:t>, </a:t>
            </a:r>
            <a:r>
              <a:rPr lang="en-US" i="1" dirty="0" err="1"/>
              <a:t>thì</a:t>
            </a:r>
            <a:r>
              <a:rPr lang="en-US" i="1" dirty="0"/>
              <a:t> con </a:t>
            </a:r>
            <a:r>
              <a:rPr lang="en-US" i="1" dirty="0" err="1"/>
              <a:t>sẽ</a:t>
            </a:r>
            <a:r>
              <a:rPr lang="en-US" i="1" dirty="0"/>
              <a:t> </a:t>
            </a:r>
            <a:r>
              <a:rPr lang="en-US" i="1" dirty="0" err="1"/>
              <a:t>lánh</a:t>
            </a:r>
            <a:r>
              <a:rPr lang="en-US" i="1" dirty="0"/>
              <a:t> </a:t>
            </a:r>
            <a:r>
              <a:rPr lang="en-US" i="1" dirty="0" err="1"/>
              <a:t>xa</a:t>
            </a:r>
            <a:r>
              <a:rPr lang="en-US" i="1" dirty="0"/>
              <a:t> </a:t>
            </a:r>
            <a:r>
              <a:rPr lang="en-US" i="1" dirty="0" err="1"/>
              <a:t>dịp</a:t>
            </a:r>
            <a:r>
              <a:rPr lang="en-US" i="1" dirty="0"/>
              <a:t> </a:t>
            </a:r>
            <a:r>
              <a:rPr lang="en-US" i="1" dirty="0" err="1"/>
              <a:t>tội</a:t>
            </a:r>
            <a:r>
              <a:rPr lang="en-US" i="1" dirty="0"/>
              <a:t> </a:t>
            </a:r>
            <a:r>
              <a:rPr lang="en-US" i="1" dirty="0" err="1"/>
              <a:t>cùng</a:t>
            </a:r>
            <a:r>
              <a:rPr lang="en-US" i="1" dirty="0"/>
              <a:t> </a:t>
            </a:r>
            <a:r>
              <a:rPr lang="en-US" i="1" dirty="0" err="1"/>
              <a:t>làm</a:t>
            </a:r>
            <a:r>
              <a:rPr lang="en-US" i="1" dirty="0"/>
              <a:t> </a:t>
            </a:r>
            <a:r>
              <a:rPr lang="en-US" i="1" dirty="0" err="1"/>
              <a:t>việc</a:t>
            </a:r>
            <a:r>
              <a:rPr lang="en-US" i="1" dirty="0"/>
              <a:t> </a:t>
            </a:r>
            <a:r>
              <a:rPr lang="en-US" i="1" dirty="0" err="1"/>
              <a:t>đền</a:t>
            </a:r>
            <a:r>
              <a:rPr lang="en-US" i="1" dirty="0"/>
              <a:t> </a:t>
            </a:r>
            <a:r>
              <a:rPr lang="en-US" i="1" dirty="0" err="1"/>
              <a:t>tội</a:t>
            </a:r>
            <a:r>
              <a:rPr lang="en-US" i="1" dirty="0"/>
              <a:t> </a:t>
            </a:r>
            <a:r>
              <a:rPr lang="en-US" i="1" dirty="0" err="1"/>
              <a:t>cho</a:t>
            </a:r>
            <a:r>
              <a:rPr lang="en-US" i="1" dirty="0"/>
              <a:t> </a:t>
            </a:r>
            <a:r>
              <a:rPr lang="en-US" i="1" dirty="0" err="1"/>
              <a:t>xứng</a:t>
            </a:r>
            <a:r>
              <a:rPr lang="en-US" i="1" dirty="0"/>
              <a:t>. Amen.</a:t>
            </a:r>
            <a:endParaRPr lang="en-US" dirty="0"/>
          </a:p>
          <a:p>
            <a:pPr lvl="0"/>
            <a:r>
              <a:rPr lang="en-US" sz="2800" b="1" dirty="0" err="1"/>
              <a:t>Rước</a:t>
            </a:r>
            <a:r>
              <a:rPr lang="en-US" sz="2800" b="1" dirty="0"/>
              <a:t> </a:t>
            </a:r>
            <a:r>
              <a:rPr lang="en-US" sz="2800" b="1" dirty="0" err="1"/>
              <a:t>Lễ</a:t>
            </a:r>
            <a:r>
              <a:rPr lang="en-US" sz="2800" b="1" dirty="0"/>
              <a:t> </a:t>
            </a:r>
            <a:r>
              <a:rPr lang="en-US" sz="2800" b="1" dirty="0" err="1"/>
              <a:t>Thiêng</a:t>
            </a:r>
            <a:r>
              <a:rPr lang="en-US" sz="2800" b="1" dirty="0"/>
              <a:t> </a:t>
            </a:r>
            <a:r>
              <a:rPr lang="en-US" sz="2800" b="1" dirty="0" err="1"/>
              <a:t>Liêng</a:t>
            </a:r>
            <a:r>
              <a:rPr lang="en-US" sz="2800" dirty="0"/>
              <a:t> – </a:t>
            </a:r>
            <a:r>
              <a:rPr lang="en-US" sz="2800" i="1" dirty="0"/>
              <a:t>Spiritual Communion</a:t>
            </a:r>
            <a:endParaRPr lang="en-US" sz="2800" dirty="0"/>
          </a:p>
          <a:p>
            <a:pPr marL="320040" lvl="1" indent="0">
              <a:buNone/>
            </a:pPr>
            <a:r>
              <a:rPr lang="en-US" sz="2800" dirty="0" err="1" smtClean="0"/>
              <a:t>Lạy</a:t>
            </a:r>
            <a:r>
              <a:rPr lang="en-US" sz="2800" dirty="0" smtClean="0"/>
              <a:t> </a:t>
            </a:r>
            <a:r>
              <a:rPr lang="en-US" sz="2800" dirty="0" err="1"/>
              <a:t>Chúa</a:t>
            </a:r>
            <a:r>
              <a:rPr lang="en-US" sz="2800" dirty="0"/>
              <a:t> </a:t>
            </a:r>
            <a:r>
              <a:rPr lang="en-US" sz="2800" dirty="0" err="1"/>
              <a:t>Thánh</a:t>
            </a:r>
            <a:r>
              <a:rPr lang="en-US" sz="2800" dirty="0"/>
              <a:t> </a:t>
            </a:r>
            <a:r>
              <a:rPr lang="en-US" sz="2800" dirty="0" err="1"/>
              <a:t>Thể</a:t>
            </a:r>
            <a:r>
              <a:rPr lang="en-US" sz="2800" dirty="0"/>
              <a:t>, con </a:t>
            </a:r>
            <a:r>
              <a:rPr lang="en-US" sz="2800" dirty="0" err="1"/>
              <a:t>yêu</a:t>
            </a:r>
            <a:r>
              <a:rPr lang="en-US" sz="2800" dirty="0"/>
              <a:t> </a:t>
            </a:r>
            <a:r>
              <a:rPr lang="en-US" sz="2800" dirty="0" err="1"/>
              <a:t>mến</a:t>
            </a:r>
            <a:r>
              <a:rPr lang="en-US" sz="2800" dirty="0"/>
              <a:t> </a:t>
            </a:r>
            <a:r>
              <a:rPr lang="en-US" sz="2800" dirty="0" err="1"/>
              <a:t>Chúa</a:t>
            </a:r>
            <a:r>
              <a:rPr lang="en-US" sz="2800" dirty="0"/>
              <a:t>, </a:t>
            </a:r>
            <a:r>
              <a:rPr lang="en-US" sz="2800" dirty="0" err="1"/>
              <a:t>xin</a:t>
            </a:r>
            <a:r>
              <a:rPr lang="en-US" sz="2800" dirty="0"/>
              <a:t> </a:t>
            </a:r>
            <a:r>
              <a:rPr lang="en-US" sz="2800" dirty="0" err="1"/>
              <a:t>Chúa</a:t>
            </a:r>
            <a:r>
              <a:rPr lang="en-US" sz="2800" dirty="0"/>
              <a:t> </a:t>
            </a:r>
            <a:r>
              <a:rPr lang="en-US" sz="2800" dirty="0" err="1"/>
              <a:t>ngự</a:t>
            </a:r>
            <a:r>
              <a:rPr lang="en-US" sz="2800" dirty="0"/>
              <a:t> </a:t>
            </a:r>
            <a:r>
              <a:rPr lang="en-US" sz="2800" dirty="0" err="1"/>
              <a:t>vào</a:t>
            </a:r>
            <a:r>
              <a:rPr lang="en-US" sz="2800" dirty="0"/>
              <a:t> </a:t>
            </a:r>
            <a:r>
              <a:rPr lang="en-US" sz="2800" dirty="0" err="1"/>
              <a:t>tâm</a:t>
            </a:r>
            <a:r>
              <a:rPr lang="en-US" sz="2800" dirty="0"/>
              <a:t> </a:t>
            </a:r>
            <a:r>
              <a:rPr lang="en-US" sz="2800" dirty="0" err="1"/>
              <a:t>hồn</a:t>
            </a:r>
            <a:r>
              <a:rPr lang="en-US" sz="2800" dirty="0"/>
              <a:t> con </a:t>
            </a:r>
            <a:r>
              <a:rPr lang="en-US" sz="2800" dirty="0" err="1"/>
              <a:t>và</a:t>
            </a:r>
            <a:r>
              <a:rPr lang="en-US" sz="2800" dirty="0"/>
              <a:t> ở </a:t>
            </a:r>
            <a:r>
              <a:rPr lang="en-US" sz="2800" dirty="0" err="1"/>
              <a:t>lại</a:t>
            </a:r>
            <a:r>
              <a:rPr lang="en-US" sz="2800" dirty="0"/>
              <a:t> </a:t>
            </a:r>
            <a:r>
              <a:rPr lang="en-US" sz="2800" dirty="0" err="1"/>
              <a:t>với</a:t>
            </a:r>
            <a:r>
              <a:rPr lang="en-US" sz="2800" dirty="0"/>
              <a:t> con </a:t>
            </a:r>
            <a:r>
              <a:rPr lang="en-US" sz="2800" dirty="0" err="1"/>
              <a:t>luôn</a:t>
            </a:r>
            <a:r>
              <a:rPr lang="en-US" sz="2800" dirty="0"/>
              <a:t> </a:t>
            </a:r>
            <a:r>
              <a:rPr lang="en-US" sz="2800" dirty="0" err="1"/>
              <a:t>mãi</a:t>
            </a:r>
            <a:r>
              <a:rPr lang="en-US" sz="2800" dirty="0"/>
              <a:t>.  Amen.  </a:t>
            </a:r>
          </a:p>
          <a:p>
            <a:pPr lvl="0"/>
            <a:r>
              <a:rPr lang="en-US" sz="2800" b="1" dirty="0" err="1"/>
              <a:t>Dấu</a:t>
            </a:r>
            <a:r>
              <a:rPr lang="en-US" sz="2800" b="1" dirty="0"/>
              <a:t> </a:t>
            </a:r>
            <a:r>
              <a:rPr lang="en-US" sz="2800" b="1" dirty="0" err="1"/>
              <a:t>Thánh</a:t>
            </a:r>
            <a:r>
              <a:rPr lang="en-US" sz="2800" b="1" dirty="0"/>
              <a:t> </a:t>
            </a:r>
            <a:r>
              <a:rPr lang="en-US" sz="2800" b="1" dirty="0" err="1"/>
              <a:t>Giá</a:t>
            </a:r>
            <a:r>
              <a:rPr lang="en-US" sz="2800" dirty="0"/>
              <a:t> – </a:t>
            </a:r>
            <a:r>
              <a:rPr lang="en-US" sz="2800" i="1" dirty="0"/>
              <a:t>Sign of the Cross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8225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62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Dự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Lễ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229600" cy="5715000"/>
          </a:xfrm>
        </p:spPr>
        <p:txBody>
          <a:bodyPr>
            <a:normAutofit/>
          </a:bodyPr>
          <a:lstStyle/>
          <a:p>
            <a:pPr lvl="1"/>
            <a:r>
              <a:rPr lang="es-MX" sz="3600" i="1" dirty="0"/>
              <a:t>Cao </a:t>
            </a:r>
            <a:r>
              <a:rPr lang="es-MX" sz="3600" i="1" dirty="0" err="1"/>
              <a:t>điểm</a:t>
            </a:r>
            <a:r>
              <a:rPr lang="es-MX" sz="3600" i="1" dirty="0"/>
              <a:t> </a:t>
            </a:r>
            <a:r>
              <a:rPr lang="es-MX" sz="3600" i="1" dirty="0" err="1"/>
              <a:t>của</a:t>
            </a:r>
            <a:r>
              <a:rPr lang="es-MX" sz="3600" i="1" dirty="0"/>
              <a:t> </a:t>
            </a:r>
            <a:r>
              <a:rPr lang="es-MX" sz="3600" i="1" dirty="0" err="1"/>
              <a:t>Ngày</a:t>
            </a:r>
            <a:r>
              <a:rPr lang="es-MX" sz="3600" i="1" dirty="0"/>
              <a:t> </a:t>
            </a:r>
            <a:r>
              <a:rPr lang="es-MX" sz="3600" i="1" dirty="0" err="1"/>
              <a:t>Thánh</a:t>
            </a:r>
            <a:r>
              <a:rPr lang="es-MX" sz="3600" i="1" dirty="0"/>
              <a:t> </a:t>
            </a:r>
            <a:r>
              <a:rPr lang="es-MX" sz="3600" i="1" dirty="0" err="1"/>
              <a:t>Thể</a:t>
            </a:r>
            <a:r>
              <a:rPr lang="es-MX" sz="3600" i="1" dirty="0"/>
              <a:t> </a:t>
            </a:r>
            <a:r>
              <a:rPr lang="es-MX" sz="3600" i="1" dirty="0" err="1"/>
              <a:t>là</a:t>
            </a:r>
            <a:r>
              <a:rPr lang="es-MX" sz="3600" i="1" dirty="0"/>
              <a:t> </a:t>
            </a:r>
            <a:r>
              <a:rPr lang="es-MX" sz="3600" i="1" dirty="0" err="1"/>
              <a:t>Thánh</a:t>
            </a:r>
            <a:r>
              <a:rPr lang="es-MX" sz="3600" i="1" dirty="0"/>
              <a:t> </a:t>
            </a:r>
            <a:r>
              <a:rPr lang="es-MX" sz="3600" i="1" dirty="0" err="1"/>
              <a:t>Lễ</a:t>
            </a:r>
            <a:r>
              <a:rPr lang="es-MX" sz="3600" i="1" dirty="0"/>
              <a:t> </a:t>
            </a:r>
            <a:r>
              <a:rPr lang="es-MX" sz="3600" i="1" dirty="0" err="1"/>
              <a:t>và</a:t>
            </a:r>
            <a:r>
              <a:rPr lang="es-MX" sz="3600" i="1" dirty="0"/>
              <a:t> </a:t>
            </a:r>
            <a:r>
              <a:rPr lang="es-MX" sz="3600" i="1" dirty="0" err="1"/>
              <a:t>Rước</a:t>
            </a:r>
            <a:r>
              <a:rPr lang="es-MX" sz="3600" i="1" dirty="0"/>
              <a:t> </a:t>
            </a:r>
            <a:r>
              <a:rPr lang="es-MX" sz="3600" i="1" dirty="0" err="1"/>
              <a:t>Lễ</a:t>
            </a:r>
            <a:endParaRPr lang="en-US" sz="3600" dirty="0"/>
          </a:p>
          <a:p>
            <a:pPr lvl="1"/>
            <a:r>
              <a:rPr lang="en-US" sz="3400" dirty="0" err="1" smtClean="0"/>
              <a:t>Tham</a:t>
            </a:r>
            <a:r>
              <a:rPr lang="en-US" sz="3400" dirty="0" smtClean="0"/>
              <a:t> </a:t>
            </a:r>
            <a:r>
              <a:rPr lang="en-US" sz="3400" dirty="0" err="1"/>
              <a:t>dự</a:t>
            </a:r>
            <a:r>
              <a:rPr lang="en-US" sz="3400" dirty="0"/>
              <a:t>  </a:t>
            </a:r>
            <a:r>
              <a:rPr lang="en-US" sz="3400" dirty="0" err="1"/>
              <a:t>Thánh</a:t>
            </a:r>
            <a:r>
              <a:rPr lang="en-US" sz="3400" dirty="0"/>
              <a:t> </a:t>
            </a:r>
            <a:r>
              <a:rPr lang="en-US" sz="3400" dirty="0" err="1"/>
              <a:t>Lễ</a:t>
            </a:r>
            <a:r>
              <a:rPr lang="en-US" sz="3400" dirty="0"/>
              <a:t> </a:t>
            </a:r>
            <a:r>
              <a:rPr lang="en-US" sz="3400" dirty="0" err="1"/>
              <a:t>và</a:t>
            </a:r>
            <a:r>
              <a:rPr lang="en-US" sz="3400" dirty="0"/>
              <a:t> </a:t>
            </a:r>
            <a:r>
              <a:rPr lang="en-US" sz="3400" dirty="0" err="1"/>
              <a:t>Rước</a:t>
            </a:r>
            <a:r>
              <a:rPr lang="en-US" sz="3400" dirty="0"/>
              <a:t> </a:t>
            </a:r>
            <a:r>
              <a:rPr lang="en-US" sz="3400" dirty="0" err="1"/>
              <a:t>Lễ</a:t>
            </a:r>
            <a:r>
              <a:rPr lang="en-US" sz="3400" dirty="0"/>
              <a:t> </a:t>
            </a:r>
            <a:r>
              <a:rPr lang="en-US" sz="3400" dirty="0" err="1"/>
              <a:t>mỗi</a:t>
            </a:r>
            <a:r>
              <a:rPr lang="en-US" sz="3400" dirty="0"/>
              <a:t> </a:t>
            </a:r>
            <a:r>
              <a:rPr lang="en-US" sz="3400" dirty="0" err="1"/>
              <a:t>ngày</a:t>
            </a:r>
            <a:endParaRPr lang="en-US" sz="3400" dirty="0"/>
          </a:p>
          <a:p>
            <a:pPr lvl="1"/>
            <a:r>
              <a:rPr lang="en-US" sz="3400" dirty="0" smtClean="0"/>
              <a:t>What if we can’t everyday due to legitimate reasons?</a:t>
            </a:r>
          </a:p>
          <a:p>
            <a:pPr marL="320040" lvl="1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567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868362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Noon Prayer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8382000" cy="7086600"/>
          </a:xfrm>
        </p:spPr>
        <p:txBody>
          <a:bodyPr>
            <a:normAutofit fontScale="32500" lnSpcReduction="20000"/>
          </a:bodyPr>
          <a:lstStyle/>
          <a:p>
            <a:pPr lvl="0"/>
            <a:r>
              <a:rPr lang="en-US" sz="6200" b="1" dirty="0" err="1">
                <a:latin typeface="Arial" pitchFamily="34" charset="0"/>
                <a:cs typeface="Arial" pitchFamily="34" charset="0"/>
              </a:rPr>
              <a:t>Dấu</a:t>
            </a:r>
            <a:r>
              <a:rPr lang="en-US" sz="6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200" b="1" dirty="0" err="1">
                <a:latin typeface="Arial" pitchFamily="34" charset="0"/>
                <a:cs typeface="Arial" pitchFamily="34" charset="0"/>
              </a:rPr>
              <a:t>Thánh</a:t>
            </a:r>
            <a:r>
              <a:rPr lang="en-US" sz="6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200" b="1" dirty="0" err="1">
                <a:latin typeface="Arial" pitchFamily="34" charset="0"/>
                <a:cs typeface="Arial" pitchFamily="34" charset="0"/>
              </a:rPr>
              <a:t>Giá</a:t>
            </a:r>
            <a:r>
              <a:rPr lang="en-US" sz="6200" dirty="0">
                <a:latin typeface="Arial" pitchFamily="34" charset="0"/>
                <a:cs typeface="Arial" pitchFamily="34" charset="0"/>
              </a:rPr>
              <a:t> - </a:t>
            </a:r>
            <a:r>
              <a:rPr lang="en-US" sz="6200" i="1" dirty="0">
                <a:latin typeface="Arial" pitchFamily="34" charset="0"/>
                <a:cs typeface="Arial" pitchFamily="34" charset="0"/>
              </a:rPr>
              <a:t>Sign of the Cross</a:t>
            </a:r>
            <a:endParaRPr lang="en-US" sz="6200" dirty="0">
              <a:latin typeface="Arial" pitchFamily="34" charset="0"/>
              <a:cs typeface="Arial" pitchFamily="34" charset="0"/>
            </a:endParaRPr>
          </a:p>
          <a:p>
            <a:r>
              <a:rPr lang="en-US" sz="6200" b="1" dirty="0" err="1" smtClean="0">
                <a:latin typeface="Arial" pitchFamily="34" charset="0"/>
                <a:cs typeface="Arial" pitchFamily="34" charset="0"/>
              </a:rPr>
              <a:t>Kinh</a:t>
            </a:r>
            <a:r>
              <a:rPr lang="en-US" sz="6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6200" b="1" dirty="0" err="1" smtClean="0">
                <a:latin typeface="Arial" pitchFamily="34" charset="0"/>
                <a:cs typeface="Arial" pitchFamily="34" charset="0"/>
              </a:rPr>
              <a:t>Truyền</a:t>
            </a:r>
            <a:r>
              <a:rPr lang="en-US" sz="6200" b="1" dirty="0" smtClean="0">
                <a:latin typeface="Arial" pitchFamily="34" charset="0"/>
                <a:cs typeface="Arial" pitchFamily="34" charset="0"/>
              </a:rPr>
              <a:t> Tin </a:t>
            </a:r>
            <a:r>
              <a:rPr lang="en-US" sz="6200" dirty="0" smtClean="0">
                <a:latin typeface="Arial" pitchFamily="34" charset="0"/>
                <a:cs typeface="Arial" pitchFamily="34" charset="0"/>
              </a:rPr>
              <a:t>– The Angelus</a:t>
            </a:r>
          </a:p>
          <a:p>
            <a:pPr marL="320040" lvl="1" indent="0"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Đức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Chúa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Trời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sai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thánh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thiên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thần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truyền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tin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cho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rất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thánh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Đức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Bà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Maria</a:t>
            </a:r>
          </a:p>
          <a:p>
            <a:pPr marL="320040" lvl="1" indent="0">
              <a:buNone/>
            </a:pPr>
            <a:r>
              <a:rPr lang="en-US" sz="49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Và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rất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thánh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Đức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Bà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chịu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thai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bởi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phép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Đức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Chúa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Thánh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Thần</a:t>
            </a:r>
            <a:endParaRPr lang="en-US" sz="4900" dirty="0" smtClean="0">
              <a:latin typeface="Arial" pitchFamily="34" charset="0"/>
              <a:cs typeface="Arial" pitchFamily="34" charset="0"/>
            </a:endParaRPr>
          </a:p>
          <a:p>
            <a:pPr marL="594360" lvl="2" indent="0">
              <a:buNone/>
            </a:pPr>
            <a:r>
              <a:rPr lang="en-US" sz="4900" dirty="0" smtClean="0">
                <a:latin typeface="Arial" pitchFamily="34" charset="0"/>
                <a:cs typeface="Arial" pitchFamily="34" charset="0"/>
              </a:rPr>
              <a:t>	              	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Kính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Mừng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Maria………. 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Thánh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Maria……….</a:t>
            </a:r>
          </a:p>
          <a:p>
            <a:pPr marL="594360" lvl="2" indent="0">
              <a:buNone/>
            </a:pPr>
            <a:r>
              <a:rPr lang="en-US" sz="49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Này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tôi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là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tôi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tá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Đức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Chúa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Trời</a:t>
            </a:r>
            <a:endParaRPr lang="en-US" sz="4900" dirty="0" smtClean="0">
              <a:latin typeface="Arial" pitchFamily="34" charset="0"/>
              <a:cs typeface="Arial" pitchFamily="34" charset="0"/>
            </a:endParaRPr>
          </a:p>
          <a:p>
            <a:pPr marL="594360" lvl="2" indent="0">
              <a:buNone/>
            </a:pPr>
            <a:r>
              <a:rPr lang="en-US" sz="49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Tôi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xin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vâng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như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lời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thánh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thiên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thần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truyền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594360" lvl="2" indent="0">
              <a:buNone/>
            </a:pPr>
            <a:r>
              <a:rPr lang="en-US" sz="49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Kính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Mừng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Maria………. 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Thánh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Maria……….</a:t>
            </a:r>
          </a:p>
          <a:p>
            <a:pPr marL="594360" lvl="2" indent="0">
              <a:buNone/>
            </a:pPr>
            <a:r>
              <a:rPr lang="en-US" sz="49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Chốc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ấy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Ngôi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thứ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Hai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xuống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thế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làm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người</a:t>
            </a:r>
            <a:endParaRPr lang="en-US" sz="4900" dirty="0" smtClean="0">
              <a:latin typeface="Arial" pitchFamily="34" charset="0"/>
              <a:cs typeface="Arial" pitchFamily="34" charset="0"/>
            </a:endParaRPr>
          </a:p>
          <a:p>
            <a:pPr marL="594360" lvl="2" indent="0">
              <a:buNone/>
            </a:pPr>
            <a:r>
              <a:rPr lang="en-US" sz="49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Và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ở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cùng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chúng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tôi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594360" lvl="2" indent="0">
              <a:buNone/>
            </a:pPr>
            <a:r>
              <a:rPr lang="en-US" sz="49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Kính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Mừng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Maria………. 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Thánh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Maria……….</a:t>
            </a:r>
          </a:p>
          <a:p>
            <a:pPr marL="594360" lvl="2" indent="0">
              <a:buNone/>
            </a:pPr>
            <a:r>
              <a:rPr lang="en-US" sz="49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Lạy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rất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thánh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Đức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Mẹ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Chúa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Trời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xin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cầu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cho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chúng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tôi</a:t>
            </a:r>
            <a:endParaRPr lang="en-US" sz="4900" dirty="0" smtClean="0">
              <a:latin typeface="Arial" pitchFamily="34" charset="0"/>
              <a:cs typeface="Arial" pitchFamily="34" charset="0"/>
            </a:endParaRPr>
          </a:p>
          <a:p>
            <a:pPr marL="594360" lvl="2" indent="0">
              <a:buNone/>
            </a:pPr>
            <a:r>
              <a:rPr lang="en-US" sz="49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Đáng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chịu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lấy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những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sự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Chúa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Kitô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đã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hứa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594360" lvl="2" indent="0">
              <a:buNone/>
            </a:pPr>
            <a:r>
              <a:rPr lang="en-US" sz="49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Lạy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chúa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chúng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con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xin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Chúa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ban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ơn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xuống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trong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linh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hồn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chúng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con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là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kẻ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đã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	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nhờ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lời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thánh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thiên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thần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truyền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mà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biết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thật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Chúa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Kitô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là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Con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Chúa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đã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xuống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thế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làm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người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thì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xin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vì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công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ơn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Chúa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chịu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nạn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chịu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chết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trên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cây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Thánh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Giá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cho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chúng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con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ngày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sau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khi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sống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lại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được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đến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nơi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vinh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hiển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cũng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vì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công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	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nghiệp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Chúa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Kitô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là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Chúa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chúng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 ta. Amen.</a:t>
            </a:r>
          </a:p>
          <a:p>
            <a:pPr lvl="0"/>
            <a:r>
              <a:rPr lang="en-US" sz="6200" b="1" dirty="0" err="1">
                <a:latin typeface="Arial" pitchFamily="34" charset="0"/>
                <a:cs typeface="Arial" pitchFamily="34" charset="0"/>
              </a:rPr>
              <a:t>Xét</a:t>
            </a:r>
            <a:r>
              <a:rPr lang="en-US" sz="6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200" b="1" dirty="0" err="1">
                <a:latin typeface="Arial" pitchFamily="34" charset="0"/>
                <a:cs typeface="Arial" pitchFamily="34" charset="0"/>
              </a:rPr>
              <a:t>Mình</a:t>
            </a:r>
            <a:r>
              <a:rPr lang="en-US" sz="6200" dirty="0">
                <a:latin typeface="Arial" pitchFamily="34" charset="0"/>
                <a:cs typeface="Arial" pitchFamily="34" charset="0"/>
              </a:rPr>
              <a:t> – </a:t>
            </a:r>
            <a:r>
              <a:rPr lang="en-US" sz="6200" i="1" dirty="0">
                <a:latin typeface="Arial" pitchFamily="34" charset="0"/>
                <a:cs typeface="Arial" pitchFamily="34" charset="0"/>
              </a:rPr>
              <a:t>Examination of Conscience</a:t>
            </a:r>
            <a:endParaRPr lang="en-US" sz="62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6200" b="1" dirty="0" err="1">
                <a:latin typeface="Arial" pitchFamily="34" charset="0"/>
                <a:cs typeface="Arial" pitchFamily="34" charset="0"/>
              </a:rPr>
              <a:t>Kinh</a:t>
            </a:r>
            <a:r>
              <a:rPr lang="en-US" sz="6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200" b="1" dirty="0" err="1">
                <a:latin typeface="Arial" pitchFamily="34" charset="0"/>
                <a:cs typeface="Arial" pitchFamily="34" charset="0"/>
              </a:rPr>
              <a:t>Ăn</a:t>
            </a:r>
            <a:r>
              <a:rPr lang="en-US" sz="6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200" b="1" dirty="0" err="1">
                <a:latin typeface="Arial" pitchFamily="34" charset="0"/>
                <a:cs typeface="Arial" pitchFamily="34" charset="0"/>
              </a:rPr>
              <a:t>Năn</a:t>
            </a:r>
            <a:r>
              <a:rPr lang="en-US" sz="6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200" b="1" dirty="0" err="1">
                <a:latin typeface="Arial" pitchFamily="34" charset="0"/>
                <a:cs typeface="Arial" pitchFamily="34" charset="0"/>
              </a:rPr>
              <a:t>Tội</a:t>
            </a:r>
            <a:r>
              <a:rPr lang="en-US" sz="6200" dirty="0">
                <a:latin typeface="Arial" pitchFamily="34" charset="0"/>
                <a:cs typeface="Arial" pitchFamily="34" charset="0"/>
              </a:rPr>
              <a:t> – </a:t>
            </a:r>
            <a:r>
              <a:rPr lang="en-US" sz="6200" i="1" dirty="0">
                <a:latin typeface="Arial" pitchFamily="34" charset="0"/>
                <a:cs typeface="Arial" pitchFamily="34" charset="0"/>
              </a:rPr>
              <a:t>Act of Contrition</a:t>
            </a:r>
            <a:endParaRPr lang="en-US" sz="62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6200" b="1" dirty="0" err="1">
                <a:latin typeface="Arial" pitchFamily="34" charset="0"/>
                <a:cs typeface="Arial" pitchFamily="34" charset="0"/>
              </a:rPr>
              <a:t>Rước</a:t>
            </a:r>
            <a:r>
              <a:rPr lang="en-US" sz="6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200" b="1" dirty="0" err="1">
                <a:latin typeface="Arial" pitchFamily="34" charset="0"/>
                <a:cs typeface="Arial" pitchFamily="34" charset="0"/>
              </a:rPr>
              <a:t>Lễ</a:t>
            </a:r>
            <a:r>
              <a:rPr lang="en-US" sz="6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200" b="1" dirty="0" err="1">
                <a:latin typeface="Arial" pitchFamily="34" charset="0"/>
                <a:cs typeface="Arial" pitchFamily="34" charset="0"/>
              </a:rPr>
              <a:t>Thiêng</a:t>
            </a:r>
            <a:r>
              <a:rPr lang="en-US" sz="6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200" b="1" dirty="0" err="1">
                <a:latin typeface="Arial" pitchFamily="34" charset="0"/>
                <a:cs typeface="Arial" pitchFamily="34" charset="0"/>
              </a:rPr>
              <a:t>Liêng</a:t>
            </a:r>
            <a:r>
              <a:rPr lang="en-US" sz="6200" dirty="0">
                <a:latin typeface="Arial" pitchFamily="34" charset="0"/>
                <a:cs typeface="Arial" pitchFamily="34" charset="0"/>
              </a:rPr>
              <a:t> – </a:t>
            </a:r>
            <a:r>
              <a:rPr lang="en-US" sz="6200" i="1" dirty="0">
                <a:latin typeface="Arial" pitchFamily="34" charset="0"/>
                <a:cs typeface="Arial" pitchFamily="34" charset="0"/>
              </a:rPr>
              <a:t>Spiritual Communion</a:t>
            </a:r>
            <a:endParaRPr lang="en-US" sz="62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6200" b="1" dirty="0" err="1">
                <a:latin typeface="Arial" pitchFamily="34" charset="0"/>
                <a:cs typeface="Arial" pitchFamily="34" charset="0"/>
              </a:rPr>
              <a:t>Dấu</a:t>
            </a:r>
            <a:r>
              <a:rPr lang="en-US" sz="6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200" b="1" dirty="0" err="1">
                <a:latin typeface="Arial" pitchFamily="34" charset="0"/>
                <a:cs typeface="Arial" pitchFamily="34" charset="0"/>
              </a:rPr>
              <a:t>Thánh</a:t>
            </a:r>
            <a:r>
              <a:rPr lang="en-US" sz="6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6200" b="1" dirty="0" err="1">
                <a:latin typeface="Arial" pitchFamily="34" charset="0"/>
                <a:cs typeface="Arial" pitchFamily="34" charset="0"/>
              </a:rPr>
              <a:t>Giá</a:t>
            </a:r>
            <a:r>
              <a:rPr lang="en-US" sz="6200" dirty="0">
                <a:latin typeface="Arial" pitchFamily="34" charset="0"/>
                <a:cs typeface="Arial" pitchFamily="34" charset="0"/>
              </a:rPr>
              <a:t> – </a:t>
            </a:r>
            <a:r>
              <a:rPr lang="en-US" sz="6200" i="1" dirty="0">
                <a:latin typeface="Arial" pitchFamily="34" charset="0"/>
                <a:cs typeface="Arial" pitchFamily="34" charset="0"/>
              </a:rPr>
              <a:t>Sign of the Cross</a:t>
            </a:r>
            <a:endParaRPr lang="en-US" sz="6200" dirty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320040" lvl="1" indent="0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	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lvl="1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38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868362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Dâng</a:t>
            </a:r>
            <a:r>
              <a:rPr lang="en-US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Đêm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- Evening Prayer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534400" cy="58674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b="1" dirty="0" err="1"/>
              <a:t>Dấu</a:t>
            </a:r>
            <a:r>
              <a:rPr lang="en-US" b="1" dirty="0"/>
              <a:t> </a:t>
            </a:r>
            <a:r>
              <a:rPr lang="en-US" b="1" dirty="0" err="1"/>
              <a:t>Thánh</a:t>
            </a:r>
            <a:r>
              <a:rPr lang="en-US" b="1" dirty="0"/>
              <a:t> </a:t>
            </a:r>
            <a:r>
              <a:rPr lang="en-US" b="1" dirty="0" err="1"/>
              <a:t>Giá</a:t>
            </a:r>
            <a:r>
              <a:rPr lang="en-US" dirty="0"/>
              <a:t> - </a:t>
            </a:r>
            <a:r>
              <a:rPr lang="en-US" i="1" dirty="0"/>
              <a:t>Sign of the Cross</a:t>
            </a:r>
            <a:endParaRPr lang="en-US" dirty="0"/>
          </a:p>
          <a:p>
            <a:pPr lvl="0"/>
            <a:r>
              <a:rPr lang="en-US" b="1" dirty="0" err="1"/>
              <a:t>Xét</a:t>
            </a:r>
            <a:r>
              <a:rPr lang="en-US" b="1" dirty="0"/>
              <a:t> </a:t>
            </a:r>
            <a:r>
              <a:rPr lang="en-US" b="1" dirty="0" err="1"/>
              <a:t>Mình</a:t>
            </a:r>
            <a:r>
              <a:rPr lang="en-US" dirty="0"/>
              <a:t> – </a:t>
            </a:r>
            <a:r>
              <a:rPr lang="en-US" i="1" dirty="0"/>
              <a:t>Examination of Conscience</a:t>
            </a:r>
            <a:endParaRPr lang="en-US" dirty="0"/>
          </a:p>
          <a:p>
            <a:pPr lvl="0"/>
            <a:r>
              <a:rPr lang="en-US" b="1" dirty="0" err="1"/>
              <a:t>Viết</a:t>
            </a:r>
            <a:r>
              <a:rPr lang="en-US" b="1" dirty="0"/>
              <a:t> </a:t>
            </a:r>
            <a:r>
              <a:rPr lang="en-US" b="1" dirty="0" err="1"/>
              <a:t>Tâm</a:t>
            </a:r>
            <a:r>
              <a:rPr lang="en-US" b="1" dirty="0"/>
              <a:t> </a:t>
            </a:r>
            <a:r>
              <a:rPr lang="en-US" b="1" dirty="0" err="1"/>
              <a:t>Hồn</a:t>
            </a:r>
            <a:r>
              <a:rPr lang="en-US" b="1" dirty="0"/>
              <a:t> </a:t>
            </a:r>
            <a:r>
              <a:rPr lang="en-US" b="1" dirty="0" err="1"/>
              <a:t>Nhật</a:t>
            </a:r>
            <a:r>
              <a:rPr lang="en-US" b="1" dirty="0"/>
              <a:t> </a:t>
            </a:r>
            <a:r>
              <a:rPr lang="en-US" b="1" dirty="0" err="1"/>
              <a:t>Ký</a:t>
            </a:r>
            <a:r>
              <a:rPr lang="en-US" dirty="0"/>
              <a:t> </a:t>
            </a:r>
            <a:r>
              <a:rPr lang="en-US" dirty="0" err="1"/>
              <a:t>nếu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i="1" dirty="0"/>
              <a:t>(write Spiritual Journal if possible)</a:t>
            </a:r>
            <a:endParaRPr lang="en-US" dirty="0"/>
          </a:p>
          <a:p>
            <a:pPr lvl="0"/>
            <a:r>
              <a:rPr lang="en-US" b="1" dirty="0" err="1"/>
              <a:t>Kinh</a:t>
            </a:r>
            <a:r>
              <a:rPr lang="en-US" b="1" dirty="0"/>
              <a:t> </a:t>
            </a:r>
            <a:r>
              <a:rPr lang="en-US" b="1" dirty="0" err="1"/>
              <a:t>Lạy</a:t>
            </a:r>
            <a:r>
              <a:rPr lang="en-US" b="1" dirty="0"/>
              <a:t> Cha</a:t>
            </a:r>
            <a:r>
              <a:rPr lang="en-US" dirty="0"/>
              <a:t> – </a:t>
            </a:r>
            <a:r>
              <a:rPr lang="en-US" i="1" dirty="0"/>
              <a:t>The Our Father</a:t>
            </a:r>
            <a:endParaRPr lang="en-US" dirty="0"/>
          </a:p>
          <a:p>
            <a:pPr lvl="0"/>
            <a:r>
              <a:rPr lang="en-US" b="1" dirty="0"/>
              <a:t>3 </a:t>
            </a:r>
            <a:r>
              <a:rPr lang="en-US" b="1" dirty="0" err="1"/>
              <a:t>Kinh</a:t>
            </a:r>
            <a:r>
              <a:rPr lang="en-US" b="1" dirty="0"/>
              <a:t> </a:t>
            </a:r>
            <a:r>
              <a:rPr lang="en-US" b="1" dirty="0" err="1"/>
              <a:t>Kính</a:t>
            </a:r>
            <a:r>
              <a:rPr lang="en-US" b="1" dirty="0"/>
              <a:t> </a:t>
            </a:r>
            <a:r>
              <a:rPr lang="en-US" b="1" dirty="0" err="1"/>
              <a:t>Mừng</a:t>
            </a:r>
            <a:r>
              <a:rPr lang="en-US" dirty="0"/>
              <a:t> </a:t>
            </a:r>
            <a:r>
              <a:rPr lang="en-US" dirty="0" err="1"/>
              <a:t>đền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tội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mình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ngày</a:t>
            </a:r>
            <a:r>
              <a:rPr lang="en-US" dirty="0"/>
              <a:t>, </a:t>
            </a:r>
            <a:r>
              <a:rPr lang="en-US" dirty="0" err="1"/>
              <a:t>tội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người</a:t>
            </a:r>
            <a:r>
              <a:rPr lang="en-US" dirty="0"/>
              <a:t> </a:t>
            </a:r>
            <a:r>
              <a:rPr lang="en-US" dirty="0" err="1"/>
              <a:t>thân</a:t>
            </a:r>
            <a:r>
              <a:rPr lang="en-US" dirty="0"/>
              <a:t>,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tội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toàn</a:t>
            </a:r>
            <a:r>
              <a:rPr lang="en-US" dirty="0"/>
              <a:t> </a:t>
            </a:r>
            <a:r>
              <a:rPr lang="en-US" dirty="0" err="1"/>
              <a:t>nhân</a:t>
            </a:r>
            <a:r>
              <a:rPr lang="en-US" dirty="0"/>
              <a:t> </a:t>
            </a:r>
            <a:r>
              <a:rPr lang="en-US" dirty="0" err="1"/>
              <a:t>loại</a:t>
            </a:r>
            <a:r>
              <a:rPr lang="en-US" dirty="0"/>
              <a:t> – </a:t>
            </a:r>
            <a:r>
              <a:rPr lang="en-US" i="1" dirty="0"/>
              <a:t>3 Hail Mary for the reparation of sins of yourself, of your relatives, and of the whole world.</a:t>
            </a:r>
            <a:endParaRPr lang="en-US" dirty="0"/>
          </a:p>
          <a:p>
            <a:pPr lvl="0"/>
            <a:r>
              <a:rPr lang="en-US" b="1" dirty="0" err="1"/>
              <a:t>Kinh</a:t>
            </a:r>
            <a:r>
              <a:rPr lang="en-US" b="1" dirty="0"/>
              <a:t> </a:t>
            </a:r>
            <a:r>
              <a:rPr lang="en-US" b="1" dirty="0" err="1"/>
              <a:t>Sáng</a:t>
            </a:r>
            <a:r>
              <a:rPr lang="en-US" b="1" dirty="0"/>
              <a:t> </a:t>
            </a:r>
            <a:r>
              <a:rPr lang="en-US" b="1" dirty="0" err="1"/>
              <a:t>Danh</a:t>
            </a:r>
            <a:r>
              <a:rPr lang="en-US" dirty="0"/>
              <a:t> – </a:t>
            </a:r>
            <a:r>
              <a:rPr lang="en-US" i="1" dirty="0"/>
              <a:t>The Glory Be</a:t>
            </a:r>
            <a:endParaRPr lang="en-US" dirty="0"/>
          </a:p>
          <a:p>
            <a:pPr lvl="0"/>
            <a:r>
              <a:rPr lang="en-US" b="1" dirty="0" err="1"/>
              <a:t>Kinh</a:t>
            </a:r>
            <a:r>
              <a:rPr lang="en-US" b="1" dirty="0"/>
              <a:t> </a:t>
            </a:r>
            <a:r>
              <a:rPr lang="en-US" b="1" dirty="0" err="1"/>
              <a:t>Ăn</a:t>
            </a:r>
            <a:r>
              <a:rPr lang="en-US" b="1" dirty="0"/>
              <a:t> </a:t>
            </a:r>
            <a:r>
              <a:rPr lang="en-US" b="1" dirty="0" err="1"/>
              <a:t>Năn</a:t>
            </a:r>
            <a:r>
              <a:rPr lang="en-US" b="1" dirty="0"/>
              <a:t> </a:t>
            </a:r>
            <a:r>
              <a:rPr lang="en-US" b="1" dirty="0" err="1"/>
              <a:t>Tội</a:t>
            </a:r>
            <a:r>
              <a:rPr lang="en-US" dirty="0"/>
              <a:t> – </a:t>
            </a:r>
            <a:r>
              <a:rPr lang="en-US" i="1" dirty="0"/>
              <a:t>Act of Contrition</a:t>
            </a:r>
            <a:endParaRPr lang="en-US" dirty="0"/>
          </a:p>
          <a:p>
            <a:pPr lvl="0"/>
            <a:r>
              <a:rPr lang="en-US" b="1" dirty="0" err="1"/>
              <a:t>Rước</a:t>
            </a:r>
            <a:r>
              <a:rPr lang="en-US" b="1" dirty="0"/>
              <a:t> </a:t>
            </a:r>
            <a:r>
              <a:rPr lang="en-US" b="1" dirty="0" err="1"/>
              <a:t>Lễ</a:t>
            </a:r>
            <a:r>
              <a:rPr lang="en-US" b="1" dirty="0"/>
              <a:t> </a:t>
            </a:r>
            <a:r>
              <a:rPr lang="en-US" b="1" dirty="0" err="1"/>
              <a:t>Thiêng</a:t>
            </a:r>
            <a:r>
              <a:rPr lang="en-US" b="1" dirty="0"/>
              <a:t> </a:t>
            </a:r>
            <a:r>
              <a:rPr lang="en-US" b="1" dirty="0" err="1"/>
              <a:t>Liêng</a:t>
            </a:r>
            <a:r>
              <a:rPr lang="en-US" dirty="0"/>
              <a:t> – </a:t>
            </a:r>
            <a:r>
              <a:rPr lang="en-US" i="1" dirty="0"/>
              <a:t>Spiritual Communion</a:t>
            </a:r>
            <a:endParaRPr lang="en-US" dirty="0"/>
          </a:p>
          <a:p>
            <a:pPr lvl="0"/>
            <a:r>
              <a:rPr lang="en-US" b="1" dirty="0" err="1"/>
              <a:t>Kinh</a:t>
            </a:r>
            <a:r>
              <a:rPr lang="en-US" b="1" dirty="0"/>
              <a:t> </a:t>
            </a:r>
            <a:r>
              <a:rPr lang="en-US" b="1" dirty="0" err="1"/>
              <a:t>Dâng</a:t>
            </a:r>
            <a:r>
              <a:rPr lang="en-US" b="1" dirty="0"/>
              <a:t> </a:t>
            </a:r>
            <a:r>
              <a:rPr lang="en-US" b="1" dirty="0" err="1"/>
              <a:t>Đêm</a:t>
            </a:r>
            <a:r>
              <a:rPr lang="en-US" dirty="0"/>
              <a:t> –</a:t>
            </a:r>
            <a:r>
              <a:rPr lang="en-US" i="1" dirty="0"/>
              <a:t> Night Offering</a:t>
            </a:r>
            <a:endParaRPr lang="en-US" dirty="0"/>
          </a:p>
          <a:p>
            <a:pPr marL="320040" lvl="1" indent="0">
              <a:buNone/>
            </a:pPr>
            <a:r>
              <a:rPr lang="en-US" i="1" dirty="0" err="1"/>
              <a:t>Trời</a:t>
            </a:r>
            <a:r>
              <a:rPr lang="en-US" i="1" dirty="0"/>
              <a:t> </a:t>
            </a:r>
            <a:r>
              <a:rPr lang="en-US" i="1" dirty="0" err="1"/>
              <a:t>đã</a:t>
            </a:r>
            <a:r>
              <a:rPr lang="en-US" i="1" dirty="0"/>
              <a:t> </a:t>
            </a:r>
            <a:r>
              <a:rPr lang="en-US" i="1" dirty="0" err="1"/>
              <a:t>xế</a:t>
            </a:r>
            <a:r>
              <a:rPr lang="en-US" i="1" dirty="0"/>
              <a:t> </a:t>
            </a:r>
            <a:r>
              <a:rPr lang="en-US" i="1" dirty="0" err="1"/>
              <a:t>chiều</a:t>
            </a:r>
            <a:r>
              <a:rPr lang="en-US" i="1" dirty="0"/>
              <a:t>, </a:t>
            </a:r>
            <a:r>
              <a:rPr lang="en-US" i="1" dirty="0" err="1"/>
              <a:t>Giêsu</a:t>
            </a:r>
            <a:r>
              <a:rPr lang="en-US" i="1" dirty="0"/>
              <a:t> </a:t>
            </a:r>
            <a:r>
              <a:rPr lang="en-US" i="1" dirty="0" err="1"/>
              <a:t>ơi</a:t>
            </a:r>
            <a:r>
              <a:rPr lang="en-US" i="1" dirty="0"/>
              <a:t> con </a:t>
            </a:r>
            <a:r>
              <a:rPr lang="en-US" i="1" dirty="0" err="1"/>
              <a:t>nhờ</a:t>
            </a:r>
            <a:r>
              <a:rPr lang="en-US" i="1" dirty="0"/>
              <a:t> </a:t>
            </a:r>
            <a:r>
              <a:rPr lang="en-US" i="1" dirty="0" err="1"/>
              <a:t>tay</a:t>
            </a:r>
            <a:r>
              <a:rPr lang="en-US" i="1" dirty="0"/>
              <a:t> </a:t>
            </a:r>
            <a:r>
              <a:rPr lang="en-US" i="1" dirty="0" err="1"/>
              <a:t>Mẹ</a:t>
            </a:r>
            <a:r>
              <a:rPr lang="en-US" i="1" dirty="0"/>
              <a:t> Maria, </a:t>
            </a:r>
            <a:r>
              <a:rPr lang="en-US" i="1" dirty="0" err="1"/>
              <a:t>mà</a:t>
            </a:r>
            <a:r>
              <a:rPr lang="en-US" i="1" dirty="0"/>
              <a:t> </a:t>
            </a:r>
            <a:r>
              <a:rPr lang="en-US" i="1" dirty="0" err="1"/>
              <a:t>dâng</a:t>
            </a:r>
            <a:r>
              <a:rPr lang="en-US" i="1" dirty="0"/>
              <a:t> </a:t>
            </a:r>
            <a:r>
              <a:rPr lang="en-US" i="1" dirty="0" err="1"/>
              <a:t>lên</a:t>
            </a:r>
            <a:r>
              <a:rPr lang="en-US" i="1" dirty="0"/>
              <a:t> </a:t>
            </a:r>
            <a:r>
              <a:rPr lang="en-US" i="1" dirty="0" err="1"/>
              <a:t>Chúa</a:t>
            </a:r>
            <a:r>
              <a:rPr lang="en-US" i="1" dirty="0"/>
              <a:t>, </a:t>
            </a:r>
            <a:r>
              <a:rPr lang="en-US" i="1" dirty="0" err="1"/>
              <a:t>dâng</a:t>
            </a:r>
            <a:r>
              <a:rPr lang="en-US" i="1" dirty="0"/>
              <a:t> </a:t>
            </a:r>
            <a:r>
              <a:rPr lang="en-US" i="1" dirty="0" err="1"/>
              <a:t>chúc</a:t>
            </a:r>
            <a:r>
              <a:rPr lang="en-US" i="1" dirty="0"/>
              <a:t> </a:t>
            </a:r>
            <a:r>
              <a:rPr lang="en-US" i="1" dirty="0" err="1"/>
              <a:t>lời</a:t>
            </a:r>
            <a:r>
              <a:rPr lang="en-US" i="1" dirty="0"/>
              <a:t> </a:t>
            </a:r>
            <a:r>
              <a:rPr lang="en-US" i="1" dirty="0" err="1"/>
              <a:t>cám</a:t>
            </a:r>
            <a:r>
              <a:rPr lang="en-US" i="1" dirty="0"/>
              <a:t> </a:t>
            </a:r>
            <a:r>
              <a:rPr lang="en-US" i="1" dirty="0" err="1"/>
              <a:t>ơn</a:t>
            </a:r>
            <a:r>
              <a:rPr lang="en-US" i="1" dirty="0"/>
              <a:t>, </a:t>
            </a:r>
            <a:r>
              <a:rPr lang="en-US" i="1" dirty="0" err="1"/>
              <a:t>dâng</a:t>
            </a:r>
            <a:r>
              <a:rPr lang="en-US" i="1" dirty="0"/>
              <a:t> </a:t>
            </a:r>
            <a:r>
              <a:rPr lang="en-US" i="1" dirty="0" err="1"/>
              <a:t>trót</a:t>
            </a:r>
            <a:r>
              <a:rPr lang="en-US" i="1" dirty="0"/>
              <a:t> </a:t>
            </a:r>
            <a:r>
              <a:rPr lang="en-US" i="1" dirty="0" err="1"/>
              <a:t>cả</a:t>
            </a:r>
            <a:r>
              <a:rPr lang="en-US" i="1" dirty="0"/>
              <a:t> </a:t>
            </a:r>
            <a:r>
              <a:rPr lang="en-US" i="1" dirty="0" err="1"/>
              <a:t>xác</a:t>
            </a:r>
            <a:r>
              <a:rPr lang="en-US" i="1" dirty="0"/>
              <a:t> </a:t>
            </a:r>
            <a:r>
              <a:rPr lang="en-US" i="1" dirty="0" err="1"/>
              <a:t>hồn</a:t>
            </a:r>
            <a:r>
              <a:rPr lang="en-US" i="1" dirty="0"/>
              <a:t>. </a:t>
            </a:r>
            <a:r>
              <a:rPr lang="en-US" i="1" dirty="0" err="1"/>
              <a:t>Các</a:t>
            </a:r>
            <a:r>
              <a:rPr lang="en-US" i="1" dirty="0"/>
              <a:t> </a:t>
            </a:r>
            <a:r>
              <a:rPr lang="en-US" i="1" dirty="0" err="1"/>
              <a:t>việc</a:t>
            </a:r>
            <a:r>
              <a:rPr lang="en-US" i="1" dirty="0"/>
              <a:t> con </a:t>
            </a:r>
            <a:r>
              <a:rPr lang="en-US" i="1" dirty="0" err="1"/>
              <a:t>làm</a:t>
            </a:r>
            <a:r>
              <a:rPr lang="en-US" i="1" dirty="0"/>
              <a:t>, </a:t>
            </a:r>
            <a:r>
              <a:rPr lang="en-US" i="1" dirty="0" err="1"/>
              <a:t>các</a:t>
            </a:r>
            <a:r>
              <a:rPr lang="en-US" i="1" dirty="0"/>
              <a:t> </a:t>
            </a:r>
            <a:r>
              <a:rPr lang="en-US" i="1" dirty="0" err="1"/>
              <a:t>lời</a:t>
            </a:r>
            <a:r>
              <a:rPr lang="en-US" i="1" dirty="0"/>
              <a:t> con </a:t>
            </a:r>
            <a:r>
              <a:rPr lang="en-US" i="1" dirty="0" err="1"/>
              <a:t>xin</a:t>
            </a:r>
            <a:r>
              <a:rPr lang="en-US" i="1" dirty="0"/>
              <a:t>, </a:t>
            </a:r>
            <a:r>
              <a:rPr lang="en-US" i="1" dirty="0" err="1"/>
              <a:t>cùng</a:t>
            </a:r>
            <a:r>
              <a:rPr lang="en-US" i="1" dirty="0"/>
              <a:t> </a:t>
            </a:r>
            <a:r>
              <a:rPr lang="en-US" i="1" dirty="0" err="1"/>
              <a:t>với</a:t>
            </a:r>
            <a:r>
              <a:rPr lang="en-US" i="1" dirty="0"/>
              <a:t> </a:t>
            </a:r>
            <a:r>
              <a:rPr lang="en-US" i="1" dirty="0" err="1"/>
              <a:t>mọi</a:t>
            </a:r>
            <a:r>
              <a:rPr lang="en-US" i="1" dirty="0"/>
              <a:t> </a:t>
            </a:r>
            <a:r>
              <a:rPr lang="en-US" i="1" dirty="0" err="1"/>
              <a:t>khó</a:t>
            </a:r>
            <a:r>
              <a:rPr lang="en-US" i="1" dirty="0"/>
              <a:t> </a:t>
            </a:r>
            <a:r>
              <a:rPr lang="en-US" i="1" dirty="0" err="1"/>
              <a:t>nguy</a:t>
            </a:r>
            <a:r>
              <a:rPr lang="en-US" i="1" dirty="0"/>
              <a:t> con </a:t>
            </a:r>
            <a:r>
              <a:rPr lang="en-US" i="1" dirty="0" err="1"/>
              <a:t>chịu</a:t>
            </a:r>
            <a:r>
              <a:rPr lang="en-US" i="1" dirty="0"/>
              <a:t> </a:t>
            </a:r>
            <a:r>
              <a:rPr lang="en-US" i="1" dirty="0" err="1"/>
              <a:t>trót</a:t>
            </a:r>
            <a:r>
              <a:rPr lang="en-US" i="1" dirty="0"/>
              <a:t> </a:t>
            </a:r>
            <a:r>
              <a:rPr lang="en-US" i="1" dirty="0" err="1"/>
              <a:t>một</a:t>
            </a:r>
            <a:r>
              <a:rPr lang="en-US" i="1" dirty="0"/>
              <a:t> </a:t>
            </a:r>
            <a:r>
              <a:rPr lang="en-US" i="1" dirty="0" err="1"/>
              <a:t>ngày</a:t>
            </a:r>
            <a:r>
              <a:rPr lang="en-US" i="1" dirty="0"/>
              <a:t> qua. </a:t>
            </a:r>
            <a:r>
              <a:rPr lang="en-US" i="1" dirty="0" err="1"/>
              <a:t>Cùng</a:t>
            </a:r>
            <a:r>
              <a:rPr lang="en-US" i="1" dirty="0"/>
              <a:t> </a:t>
            </a:r>
            <a:r>
              <a:rPr lang="en-US" i="1" dirty="0" err="1"/>
              <a:t>với</a:t>
            </a:r>
            <a:r>
              <a:rPr lang="en-US" i="1" dirty="0"/>
              <a:t> </a:t>
            </a:r>
            <a:r>
              <a:rPr lang="en-US" i="1" dirty="0" err="1"/>
              <a:t>bóng</a:t>
            </a:r>
            <a:r>
              <a:rPr lang="en-US" i="1" dirty="0"/>
              <a:t> </a:t>
            </a:r>
            <a:r>
              <a:rPr lang="en-US" i="1" dirty="0" err="1"/>
              <a:t>chiều</a:t>
            </a:r>
            <a:r>
              <a:rPr lang="en-US" i="1" dirty="0"/>
              <a:t> </a:t>
            </a:r>
            <a:r>
              <a:rPr lang="en-US" i="1" dirty="0" err="1"/>
              <a:t>tà</a:t>
            </a:r>
            <a:r>
              <a:rPr lang="en-US" i="1" dirty="0"/>
              <a:t>, </a:t>
            </a:r>
            <a:r>
              <a:rPr lang="en-US" i="1" dirty="0" err="1"/>
              <a:t>Giêsu</a:t>
            </a:r>
            <a:r>
              <a:rPr lang="en-US" i="1" dirty="0"/>
              <a:t> Maria, con </a:t>
            </a:r>
            <a:r>
              <a:rPr lang="en-US" i="1" dirty="0" err="1"/>
              <a:t>hòa</a:t>
            </a:r>
            <a:r>
              <a:rPr lang="en-US" i="1" dirty="0"/>
              <a:t> </a:t>
            </a:r>
            <a:r>
              <a:rPr lang="en-US" i="1" dirty="0" err="1"/>
              <a:t>ca</a:t>
            </a:r>
            <a:r>
              <a:rPr lang="en-US" i="1" dirty="0"/>
              <a:t>, </a:t>
            </a:r>
            <a:r>
              <a:rPr lang="en-US" i="1" dirty="0" err="1"/>
              <a:t>dâng</a:t>
            </a:r>
            <a:r>
              <a:rPr lang="en-US" i="1" dirty="0"/>
              <a:t> </a:t>
            </a:r>
            <a:r>
              <a:rPr lang="en-US" i="1" dirty="0" err="1"/>
              <a:t>về</a:t>
            </a:r>
            <a:r>
              <a:rPr lang="en-US" i="1" dirty="0"/>
              <a:t> </a:t>
            </a:r>
            <a:r>
              <a:rPr lang="en-US" i="1" dirty="0" err="1"/>
              <a:t>nơi</a:t>
            </a:r>
            <a:r>
              <a:rPr lang="en-US" i="1" dirty="0"/>
              <a:t> </a:t>
            </a:r>
            <a:r>
              <a:rPr lang="en-US" i="1" dirty="0" err="1"/>
              <a:t>bao</a:t>
            </a:r>
            <a:r>
              <a:rPr lang="en-US" i="1" dirty="0"/>
              <a:t> la. </a:t>
            </a:r>
            <a:r>
              <a:rPr lang="en-US" i="1" dirty="0" err="1"/>
              <a:t>Chúa</a:t>
            </a:r>
            <a:r>
              <a:rPr lang="en-US" i="1" dirty="0"/>
              <a:t> ban </a:t>
            </a:r>
            <a:r>
              <a:rPr lang="en-US" i="1" dirty="0" err="1"/>
              <a:t>phép</a:t>
            </a:r>
            <a:r>
              <a:rPr lang="en-US" i="1" dirty="0"/>
              <a:t> </a:t>
            </a:r>
            <a:r>
              <a:rPr lang="en-US" i="1" dirty="0" err="1"/>
              <a:t>lành</a:t>
            </a:r>
            <a:r>
              <a:rPr lang="en-US" i="1" dirty="0"/>
              <a:t>, </a:t>
            </a:r>
            <a:r>
              <a:rPr lang="en-US" i="1" dirty="0" err="1"/>
              <a:t>một</a:t>
            </a:r>
            <a:r>
              <a:rPr lang="en-US" i="1" dirty="0"/>
              <a:t> </a:t>
            </a:r>
            <a:r>
              <a:rPr lang="en-US" i="1" dirty="0" err="1"/>
              <a:t>đêm</a:t>
            </a:r>
            <a:r>
              <a:rPr lang="en-US" i="1" dirty="0"/>
              <a:t> </a:t>
            </a:r>
            <a:r>
              <a:rPr lang="en-US" i="1" dirty="0" err="1"/>
              <a:t>ngủ</a:t>
            </a:r>
            <a:r>
              <a:rPr lang="en-US" i="1" dirty="0"/>
              <a:t> an </a:t>
            </a:r>
            <a:r>
              <a:rPr lang="en-US" i="1" dirty="0" err="1"/>
              <a:t>bình</a:t>
            </a:r>
            <a:r>
              <a:rPr lang="en-US" i="1" dirty="0"/>
              <a:t>, </a:t>
            </a:r>
            <a:r>
              <a:rPr lang="en-US" i="1" dirty="0" err="1"/>
              <a:t>hồn</a:t>
            </a:r>
            <a:r>
              <a:rPr lang="en-US" i="1" dirty="0"/>
              <a:t> </a:t>
            </a:r>
            <a:r>
              <a:rPr lang="en-US" i="1" dirty="0" err="1"/>
              <a:t>trong</a:t>
            </a:r>
            <a:r>
              <a:rPr lang="en-US" i="1" dirty="0"/>
              <a:t> </a:t>
            </a:r>
            <a:r>
              <a:rPr lang="en-US" i="1" dirty="0" err="1"/>
              <a:t>xác</a:t>
            </a:r>
            <a:r>
              <a:rPr lang="en-US" i="1" dirty="0"/>
              <a:t> </a:t>
            </a:r>
            <a:r>
              <a:rPr lang="en-US" i="1" dirty="0" err="1"/>
              <a:t>tươi</a:t>
            </a:r>
            <a:r>
              <a:rPr lang="en-US" i="1" dirty="0"/>
              <a:t> </a:t>
            </a:r>
            <a:r>
              <a:rPr lang="en-US" i="1" dirty="0" err="1"/>
              <a:t>xinh</a:t>
            </a:r>
            <a:r>
              <a:rPr lang="en-US" i="1" dirty="0"/>
              <a:t>.</a:t>
            </a:r>
            <a:endParaRPr lang="en-US" dirty="0"/>
          </a:p>
          <a:p>
            <a:pPr lvl="0"/>
            <a:r>
              <a:rPr lang="en-US" b="1" dirty="0" err="1"/>
              <a:t>Dấu</a:t>
            </a:r>
            <a:r>
              <a:rPr lang="en-US" b="1" dirty="0"/>
              <a:t> </a:t>
            </a:r>
            <a:r>
              <a:rPr lang="en-US" b="1" dirty="0" err="1"/>
              <a:t>Thánh</a:t>
            </a:r>
            <a:r>
              <a:rPr lang="en-US" b="1" dirty="0"/>
              <a:t> </a:t>
            </a:r>
            <a:r>
              <a:rPr lang="en-US" b="1" dirty="0" err="1"/>
              <a:t>Giá</a:t>
            </a:r>
            <a:r>
              <a:rPr lang="en-US" dirty="0"/>
              <a:t> – </a:t>
            </a:r>
            <a:r>
              <a:rPr lang="en-US" i="1" dirty="0"/>
              <a:t>Sign of the Cross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53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62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Sống</a:t>
            </a:r>
            <a:r>
              <a:rPr lang="en-US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Ngày</a:t>
            </a:r>
            <a:r>
              <a:rPr lang="en-US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Thánh</a:t>
            </a:r>
            <a:r>
              <a:rPr lang="en-US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Thể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295400"/>
            <a:ext cx="8991600" cy="2057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/>
              <a:t>TNTT = SNTT </a:t>
            </a:r>
          </a:p>
          <a:p>
            <a:pPr marL="0" indent="0" algn="ctr">
              <a:buNone/>
            </a:pPr>
            <a:r>
              <a:rPr lang="en-US" sz="4000" b="1" dirty="0" err="1" smtClean="0"/>
              <a:t>Phương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pháp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huấn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luyện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độc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đáo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nhất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của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Phong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Trào</a:t>
            </a:r>
            <a:endParaRPr lang="en-US" sz="4000" b="1" dirty="0"/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-838200" y="3429000"/>
            <a:ext cx="96012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                   </a:t>
            </a:r>
            <a:r>
              <a:rPr lang="en-US" sz="54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Dâng</a:t>
            </a:r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Ngày</a:t>
            </a:r>
            <a:r>
              <a:rPr lang="en-US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endParaRPr lang="en-US" sz="54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3D  = 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Dự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Lễ</a:t>
            </a:r>
            <a:endParaRPr lang="en-US" sz="54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                  </a:t>
            </a:r>
            <a:r>
              <a:rPr lang="en-US" sz="54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Dâng</a:t>
            </a:r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Đêm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328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Sống</a:t>
            </a:r>
            <a:r>
              <a:rPr lang="en-US" dirty="0" smtClean="0"/>
              <a:t> </a:t>
            </a:r>
            <a:r>
              <a:rPr lang="en-US" dirty="0" err="1" smtClean="0"/>
              <a:t>Ngày</a:t>
            </a:r>
            <a:r>
              <a:rPr lang="en-US" dirty="0" smtClean="0"/>
              <a:t> </a:t>
            </a:r>
            <a:r>
              <a:rPr lang="en-US" dirty="0" err="1" smtClean="0"/>
              <a:t>Thánh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572000"/>
          </a:xfrm>
        </p:spPr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A. Hang out with Jesus</a:t>
            </a:r>
          </a:p>
          <a:p>
            <a:r>
              <a:rPr lang="en-US" sz="3200" dirty="0" smtClean="0"/>
              <a:t>B. How we, as TNTT, live our daily life</a:t>
            </a:r>
          </a:p>
          <a:p>
            <a:r>
              <a:rPr lang="en-US" sz="3200" dirty="0" smtClean="0"/>
              <a:t>C. Receive Communion</a:t>
            </a:r>
          </a:p>
          <a:p>
            <a:r>
              <a:rPr lang="en-US" sz="3200" dirty="0" smtClean="0"/>
              <a:t>D. Hang out with friends in TNTT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65897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Sống</a:t>
            </a:r>
            <a:r>
              <a:rPr lang="en-US" dirty="0" smtClean="0"/>
              <a:t> </a:t>
            </a:r>
            <a:r>
              <a:rPr lang="en-US" dirty="0" err="1" smtClean="0"/>
              <a:t>Ngày</a:t>
            </a:r>
            <a:r>
              <a:rPr lang="en-US" dirty="0" smtClean="0"/>
              <a:t> </a:t>
            </a:r>
            <a:r>
              <a:rPr lang="en-US" dirty="0" err="1" smtClean="0"/>
              <a:t>Thánh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572000"/>
          </a:xfrm>
        </p:spPr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A. Hang out with Jesus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B. How we, as TNTT, live our daily life</a:t>
            </a:r>
          </a:p>
          <a:p>
            <a:r>
              <a:rPr lang="en-US" sz="3200" dirty="0" smtClean="0"/>
              <a:t>C. Receive Communion</a:t>
            </a:r>
          </a:p>
          <a:p>
            <a:r>
              <a:rPr lang="en-US" sz="3200" dirty="0" smtClean="0"/>
              <a:t>D. Hang out with friends in TNTT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45408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What is 3D?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572000"/>
          </a:xfrm>
        </p:spPr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A. Dimension 1, Dimension 2, Dimension 3</a:t>
            </a:r>
          </a:p>
          <a:p>
            <a:r>
              <a:rPr lang="en-US" sz="3200" dirty="0" smtClean="0"/>
              <a:t>B. </a:t>
            </a:r>
            <a:r>
              <a:rPr lang="en-US" sz="3200" dirty="0" err="1" smtClean="0"/>
              <a:t>Dâng</a:t>
            </a:r>
            <a:r>
              <a:rPr lang="en-US" sz="3200" dirty="0" smtClean="0"/>
              <a:t> </a:t>
            </a:r>
            <a:r>
              <a:rPr lang="en-US" sz="3200" dirty="0" err="1"/>
              <a:t>Q</a:t>
            </a:r>
            <a:r>
              <a:rPr lang="en-US" sz="3200" dirty="0" err="1" smtClean="0"/>
              <a:t>uà</a:t>
            </a:r>
            <a:r>
              <a:rPr lang="en-US" sz="3200" dirty="0" smtClean="0"/>
              <a:t>, </a:t>
            </a:r>
            <a:r>
              <a:rPr lang="en-US" sz="3200" dirty="0" err="1" smtClean="0"/>
              <a:t>Dâng</a:t>
            </a:r>
            <a:r>
              <a:rPr lang="en-US" sz="3200" dirty="0" smtClean="0"/>
              <a:t> </a:t>
            </a:r>
            <a:r>
              <a:rPr lang="en-US" sz="3200" dirty="0" err="1" smtClean="0"/>
              <a:t>Lễ</a:t>
            </a:r>
            <a:r>
              <a:rPr lang="en-US" sz="3200" dirty="0" smtClean="0"/>
              <a:t>, </a:t>
            </a:r>
            <a:r>
              <a:rPr lang="en-US" sz="3200" dirty="0" err="1" smtClean="0"/>
              <a:t>Dâng</a:t>
            </a:r>
            <a:r>
              <a:rPr lang="en-US" sz="3200" dirty="0" smtClean="0"/>
              <a:t> </a:t>
            </a:r>
            <a:r>
              <a:rPr lang="en-US" sz="3200" dirty="0" err="1" smtClean="0"/>
              <a:t>Vui</a:t>
            </a:r>
            <a:endParaRPr lang="en-US" sz="3200" dirty="0" smtClean="0"/>
          </a:p>
          <a:p>
            <a:r>
              <a:rPr lang="en-US" sz="3200" dirty="0" smtClean="0"/>
              <a:t>C. Do, Don’t, Day</a:t>
            </a:r>
          </a:p>
          <a:p>
            <a:r>
              <a:rPr lang="en-US" sz="3200" dirty="0" smtClean="0"/>
              <a:t>D. </a:t>
            </a:r>
            <a:r>
              <a:rPr lang="en-US" sz="3200" dirty="0" err="1" smtClean="0"/>
              <a:t>Dâng</a:t>
            </a:r>
            <a:r>
              <a:rPr lang="en-US" sz="3200" dirty="0" smtClean="0"/>
              <a:t> </a:t>
            </a:r>
            <a:r>
              <a:rPr lang="en-US" sz="3200" dirty="0" err="1" smtClean="0"/>
              <a:t>Ngày</a:t>
            </a:r>
            <a:r>
              <a:rPr lang="en-US" sz="3200" dirty="0" smtClean="0"/>
              <a:t>, </a:t>
            </a:r>
            <a:r>
              <a:rPr lang="en-US" sz="3200" dirty="0" err="1" smtClean="0"/>
              <a:t>Dự</a:t>
            </a:r>
            <a:r>
              <a:rPr lang="en-US" sz="3200" dirty="0" smtClean="0"/>
              <a:t> </a:t>
            </a:r>
            <a:r>
              <a:rPr lang="en-US" sz="3200" dirty="0" err="1" smtClean="0"/>
              <a:t>Lễ</a:t>
            </a:r>
            <a:r>
              <a:rPr lang="en-US" sz="3200" dirty="0" smtClean="0"/>
              <a:t>, </a:t>
            </a:r>
            <a:r>
              <a:rPr lang="en-US" sz="3200" dirty="0" err="1" smtClean="0"/>
              <a:t>Dâng</a:t>
            </a:r>
            <a:r>
              <a:rPr lang="en-US" sz="3200" dirty="0" smtClean="0"/>
              <a:t> </a:t>
            </a:r>
            <a:r>
              <a:rPr lang="en-US" sz="3200" dirty="0" err="1" smtClean="0"/>
              <a:t>Đêm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391857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What is 3D?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572000"/>
          </a:xfrm>
        </p:spPr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>
                <a:solidFill>
                  <a:srgbClr val="FF0000"/>
                </a:solidFill>
              </a:rPr>
              <a:t>A. Dimension 1, Dimension 2, Dimension 3</a:t>
            </a:r>
          </a:p>
          <a:p>
            <a:r>
              <a:rPr lang="en-US" sz="3200" dirty="0" smtClean="0"/>
              <a:t>B. </a:t>
            </a:r>
            <a:r>
              <a:rPr lang="en-US" sz="3200" dirty="0" err="1" smtClean="0"/>
              <a:t>Dâng</a:t>
            </a:r>
            <a:r>
              <a:rPr lang="en-US" sz="3200" dirty="0" smtClean="0"/>
              <a:t> </a:t>
            </a:r>
            <a:r>
              <a:rPr lang="en-US" sz="3200" dirty="0" err="1"/>
              <a:t>Q</a:t>
            </a:r>
            <a:r>
              <a:rPr lang="en-US" sz="3200" dirty="0" err="1" smtClean="0"/>
              <a:t>uà</a:t>
            </a:r>
            <a:r>
              <a:rPr lang="en-US" sz="3200" dirty="0" smtClean="0"/>
              <a:t>, </a:t>
            </a:r>
            <a:r>
              <a:rPr lang="en-US" sz="3200" dirty="0" err="1" smtClean="0"/>
              <a:t>Dâng</a:t>
            </a:r>
            <a:r>
              <a:rPr lang="en-US" sz="3200" dirty="0" smtClean="0"/>
              <a:t> </a:t>
            </a:r>
            <a:r>
              <a:rPr lang="en-US" sz="3200" dirty="0" err="1" smtClean="0"/>
              <a:t>Lễ</a:t>
            </a:r>
            <a:r>
              <a:rPr lang="en-US" sz="3200" dirty="0" smtClean="0"/>
              <a:t>, </a:t>
            </a:r>
            <a:r>
              <a:rPr lang="en-US" sz="3200" dirty="0" err="1" smtClean="0"/>
              <a:t>Dâng</a:t>
            </a:r>
            <a:r>
              <a:rPr lang="en-US" sz="3200" dirty="0" smtClean="0"/>
              <a:t> </a:t>
            </a:r>
            <a:r>
              <a:rPr lang="en-US" sz="3200" dirty="0" err="1" smtClean="0"/>
              <a:t>Vui</a:t>
            </a:r>
            <a:endParaRPr lang="en-US" sz="3200" dirty="0" smtClean="0"/>
          </a:p>
          <a:p>
            <a:r>
              <a:rPr lang="en-US" sz="3200" dirty="0" smtClean="0"/>
              <a:t>C. Do, Don’t, Day</a:t>
            </a:r>
          </a:p>
          <a:p>
            <a:r>
              <a:rPr lang="en-US" sz="3200" dirty="0" smtClean="0"/>
              <a:t>D. </a:t>
            </a:r>
            <a:r>
              <a:rPr lang="en-US" sz="3200" dirty="0" err="1" smtClean="0"/>
              <a:t>Dâng</a:t>
            </a:r>
            <a:r>
              <a:rPr lang="en-US" sz="3200" dirty="0" smtClean="0"/>
              <a:t> </a:t>
            </a:r>
            <a:r>
              <a:rPr lang="en-US" sz="3200" dirty="0" err="1" smtClean="0"/>
              <a:t>Ngày</a:t>
            </a:r>
            <a:r>
              <a:rPr lang="en-US" sz="3200" dirty="0" smtClean="0"/>
              <a:t>, </a:t>
            </a:r>
            <a:r>
              <a:rPr lang="en-US" sz="3200" dirty="0" err="1" smtClean="0"/>
              <a:t>Dự</a:t>
            </a:r>
            <a:r>
              <a:rPr lang="en-US" sz="3200" dirty="0" smtClean="0"/>
              <a:t> </a:t>
            </a:r>
            <a:r>
              <a:rPr lang="en-US" sz="3200" dirty="0" err="1" smtClean="0"/>
              <a:t>Lễ</a:t>
            </a:r>
            <a:r>
              <a:rPr lang="en-US" sz="3200" dirty="0" smtClean="0"/>
              <a:t>, </a:t>
            </a:r>
            <a:r>
              <a:rPr lang="en-US" sz="3200" dirty="0" err="1" smtClean="0"/>
              <a:t>Dâng</a:t>
            </a:r>
            <a:r>
              <a:rPr lang="en-US" sz="3200" dirty="0" smtClean="0"/>
              <a:t> </a:t>
            </a:r>
            <a:r>
              <a:rPr lang="en-US" sz="3200" dirty="0" err="1" smtClean="0"/>
              <a:t>Đêm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811547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err="1" smtClean="0"/>
              <a:t>Dâng</a:t>
            </a:r>
            <a:r>
              <a:rPr lang="en-US" dirty="0" smtClean="0"/>
              <a:t> </a:t>
            </a:r>
            <a:r>
              <a:rPr lang="en-US" dirty="0" err="1" smtClean="0"/>
              <a:t>Ngày</a:t>
            </a:r>
            <a:r>
              <a:rPr lang="en-US" dirty="0"/>
              <a:t> </a:t>
            </a:r>
            <a:r>
              <a:rPr lang="en-US" dirty="0" smtClean="0"/>
              <a:t>is: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572000"/>
          </a:xfrm>
        </p:spPr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A. Thank God for giving us a good night sleep</a:t>
            </a:r>
          </a:p>
          <a:p>
            <a:r>
              <a:rPr lang="en-US" sz="3200" dirty="0" smtClean="0"/>
              <a:t>B. To </a:t>
            </a:r>
            <a:r>
              <a:rPr lang="en-US" sz="3200" dirty="0"/>
              <a:t>have Him sanctify our </a:t>
            </a:r>
            <a:r>
              <a:rPr lang="en-US" sz="3200" dirty="0" smtClean="0"/>
              <a:t>day</a:t>
            </a:r>
          </a:p>
          <a:p>
            <a:r>
              <a:rPr lang="en-US" sz="3200" dirty="0" smtClean="0"/>
              <a:t>C. Pray according to the Pope’s intention</a:t>
            </a:r>
          </a:p>
          <a:p>
            <a:r>
              <a:rPr lang="en-US" sz="3200" dirty="0" smtClean="0"/>
              <a:t>D. All of above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296179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err="1" smtClean="0"/>
              <a:t>Dâng</a:t>
            </a:r>
            <a:r>
              <a:rPr lang="en-US" dirty="0" smtClean="0"/>
              <a:t> </a:t>
            </a:r>
            <a:r>
              <a:rPr lang="en-US" dirty="0" err="1" smtClean="0"/>
              <a:t>Ngày</a:t>
            </a:r>
            <a:r>
              <a:rPr lang="en-US" dirty="0"/>
              <a:t> </a:t>
            </a:r>
            <a:r>
              <a:rPr lang="en-US" dirty="0" smtClean="0"/>
              <a:t>is: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572000"/>
          </a:xfrm>
        </p:spPr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A. Thank God for giving us a good night sleep</a:t>
            </a:r>
          </a:p>
          <a:p>
            <a:r>
              <a:rPr lang="en-US" sz="3200" dirty="0" smtClean="0"/>
              <a:t>B. To </a:t>
            </a:r>
            <a:r>
              <a:rPr lang="en-US" sz="3200" dirty="0"/>
              <a:t>have Him sanctify our </a:t>
            </a:r>
            <a:r>
              <a:rPr lang="en-US" sz="3200" dirty="0" smtClean="0"/>
              <a:t>day</a:t>
            </a:r>
          </a:p>
          <a:p>
            <a:r>
              <a:rPr lang="en-US" sz="3200" dirty="0" smtClean="0"/>
              <a:t>C. Pray according to the Pope’s intention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D. All of above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51125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/>
              <a:t>What is the peak of SNTT?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572000"/>
          </a:xfrm>
        </p:spPr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A. Prayer at </a:t>
            </a:r>
            <a:r>
              <a:rPr lang="en-US" sz="3200" dirty="0" err="1" smtClean="0"/>
              <a:t>nooon</a:t>
            </a:r>
            <a:endParaRPr lang="en-US" sz="3200" dirty="0" smtClean="0"/>
          </a:p>
          <a:p>
            <a:r>
              <a:rPr lang="en-US" sz="3200" dirty="0" smtClean="0"/>
              <a:t>B. </a:t>
            </a:r>
            <a:r>
              <a:rPr lang="en-US" sz="3200" dirty="0"/>
              <a:t>Hang out at church</a:t>
            </a:r>
          </a:p>
          <a:p>
            <a:r>
              <a:rPr lang="en-US" sz="3200" dirty="0" smtClean="0"/>
              <a:t>C. Receive “spiritual” communion</a:t>
            </a:r>
          </a:p>
          <a:p>
            <a:r>
              <a:rPr lang="en-US" sz="3200" dirty="0" smtClean="0"/>
              <a:t>D. Receive “real” communion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42726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/>
              <a:t>What is the peak of SNTT?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572000"/>
          </a:xfrm>
        </p:spPr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A. Prayer at </a:t>
            </a:r>
            <a:r>
              <a:rPr lang="en-US" sz="3200" dirty="0" err="1" smtClean="0"/>
              <a:t>nooon</a:t>
            </a:r>
            <a:endParaRPr lang="en-US" sz="3200" dirty="0" smtClean="0"/>
          </a:p>
          <a:p>
            <a:r>
              <a:rPr lang="en-US" sz="3200" dirty="0" smtClean="0"/>
              <a:t>B. </a:t>
            </a:r>
            <a:r>
              <a:rPr lang="en-US" sz="3200" dirty="0"/>
              <a:t>Hang out at church</a:t>
            </a:r>
          </a:p>
          <a:p>
            <a:r>
              <a:rPr lang="en-US" sz="3200" dirty="0" smtClean="0"/>
              <a:t>C. Receive “spiritual” communion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D. Receive “real” communion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1165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594</TotalTime>
  <Words>1523</Words>
  <Application>Microsoft Office PowerPoint</Application>
  <PresentationFormat>On-screen Show (4:3)</PresentationFormat>
  <Paragraphs>167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Equity</vt:lpstr>
      <vt:lpstr>PowerPoint Presentation</vt:lpstr>
      <vt:lpstr>PowerPoint Presentation</vt:lpstr>
      <vt:lpstr>Phương pháp huấn luyện độc đáo nhất của  Phong Trào </vt:lpstr>
      <vt:lpstr>PowerPoint Presentation</vt:lpstr>
      <vt:lpstr>PowerPoint Presentation</vt:lpstr>
      <vt:lpstr>PowerPoint Presentation</vt:lpstr>
      <vt:lpstr>Phương pháp huấn luyện độc đáo nhất của  Phong Trào </vt:lpstr>
      <vt:lpstr>Definition: </vt:lpstr>
      <vt:lpstr>Definition: </vt:lpstr>
      <vt:lpstr>       Huynh Trưởng sống và hướng dẫn các em  sống ngày Thánh Thể là chu toàn bổn phận 90%  </vt:lpstr>
      <vt:lpstr>PowerPoint Presentation</vt:lpstr>
      <vt:lpstr>PowerPoint Presentation</vt:lpstr>
      <vt:lpstr>PowerPoint Presentation</vt:lpstr>
      <vt:lpstr>Dâng Ngày - Morning Prayer</vt:lpstr>
      <vt:lpstr>Dâng Ngày - Morning Prayer</vt:lpstr>
      <vt:lpstr>Dâng Ngày - Morning Prayer</vt:lpstr>
      <vt:lpstr>Dự Lễ</vt:lpstr>
      <vt:lpstr>Noon Prayer</vt:lpstr>
      <vt:lpstr>Dâng Đêm - Evening Prayer</vt:lpstr>
      <vt:lpstr>Sống Ngày Thánh Thể</vt:lpstr>
      <vt:lpstr>What is Sống Ngày Thánh Thể?</vt:lpstr>
      <vt:lpstr>What is Sống Ngày Thánh Thể?</vt:lpstr>
      <vt:lpstr>What is 3D?</vt:lpstr>
      <vt:lpstr>What is 3D?</vt:lpstr>
      <vt:lpstr>Dâng Ngày is:</vt:lpstr>
      <vt:lpstr>Dâng Ngày is:</vt:lpstr>
      <vt:lpstr>What is the peak of SNTT?</vt:lpstr>
      <vt:lpstr>What is the peak of SNTT?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Benny Pham</dc:creator>
  <cp:lastModifiedBy>Benny Pham</cp:lastModifiedBy>
  <cp:revision>76</cp:revision>
  <dcterms:created xsi:type="dcterms:W3CDTF">2011-07-22T00:38:45Z</dcterms:created>
  <dcterms:modified xsi:type="dcterms:W3CDTF">2012-09-15T13:34:24Z</dcterms:modified>
</cp:coreProperties>
</file>